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4" r:id="rId1"/>
    <p:sldMasterId id="2147483819" r:id="rId2"/>
    <p:sldMasterId id="2147483830" r:id="rId3"/>
    <p:sldMasterId id="2147483808" r:id="rId4"/>
    <p:sldMasterId id="2147483842" r:id="rId5"/>
  </p:sldMasterIdLst>
  <p:notesMasterIdLst>
    <p:notesMasterId r:id="rId7"/>
  </p:notesMasterIdLst>
  <p:sldIdLst>
    <p:sldId id="25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09"/>
    <p:restoredTop sz="86395"/>
  </p:normalViewPr>
  <p:slideViewPr>
    <p:cSldViewPr snapToGrid="0" snapToObjects="1">
      <p:cViewPr varScale="1">
        <p:scale>
          <a:sx n="150" d="100"/>
          <a:sy n="150" d="100"/>
        </p:scale>
        <p:origin x="2368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9C277-18B4-3240-B8E0-4E3DFC451D39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EC0FD-BE50-5547-BFB5-D4B1B5721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85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EC0FD-BE50-5547-BFB5-D4B1B5721D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71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28E50096-DD19-084B-B987-67EF688398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479B7C-F84D-0542-A1A9-832095449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95" y="3033571"/>
            <a:ext cx="4350854" cy="82232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3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AB962F-B4C2-CD45-AD0D-E436EB2E77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95" y="3937000"/>
            <a:ext cx="4350854" cy="7265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650" b="0" i="1">
                <a:solidFill>
                  <a:schemeClr val="bg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4094784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2 Col – L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183" y="318312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9183" y="1001715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1547" y="1651505"/>
            <a:ext cx="357759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A790081-EB7A-F14B-8933-3260D0B4D8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12023" y="1651505"/>
            <a:ext cx="357759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 marL="1242920" marR="0" indent="-214298" algn="l" defTabSz="685749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Arial"/>
              <a:buChar char="•"/>
              <a:tabLst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61224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Object – L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183" y="318312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9183" y="1001715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rgbClr val="949EA9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1547" y="1651503"/>
            <a:ext cx="362331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916144" y="1658919"/>
            <a:ext cx="3581400" cy="360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3473148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Chart – L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184" y="318759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00619B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9184" y="1002162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1548" y="1651955"/>
            <a:ext cx="362331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7CAE2EC-BD76-CB42-97EC-DC1775647C07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3922981" y="1651448"/>
            <a:ext cx="3567113" cy="3614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r>
              <a:rPr lang="en-US" dirty="0"/>
              <a:t>Insert Table</a:t>
            </a:r>
          </a:p>
        </p:txBody>
      </p:sp>
    </p:spTree>
    <p:extLst>
      <p:ext uri="{BB962C8B-B14F-4D97-AF65-F5344CB8AC3E}">
        <p14:creationId xmlns:p14="http://schemas.microsoft.com/office/powerpoint/2010/main" val="1973656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2 Objects – L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184" y="318759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9184" y="1002162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rgbClr val="949EA9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1548" y="1651955"/>
            <a:ext cx="362331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908690" y="1659366"/>
            <a:ext cx="35814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778E544-1633-CC45-ACD4-C26140CA777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908690" y="3478006"/>
            <a:ext cx="35814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1563508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3 Objects – L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183" y="318759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00619B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9183" y="1002162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1547" y="1651958"/>
            <a:ext cx="3623310" cy="1813057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908689" y="1659366"/>
            <a:ext cx="35814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778E544-1633-CC45-ACD4-C26140CA777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908689" y="3478006"/>
            <a:ext cx="35814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B5F7B13-E91F-F54F-A8D6-EC3071D0EA4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258212" y="3478006"/>
            <a:ext cx="362331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482840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– Me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183" y="313279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9183" y="996682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47B4507-71CB-394C-9EBE-4AC75581EB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9183" y="1632415"/>
            <a:ext cx="7250430" cy="35534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smtClean="0">
                <a:effectLst/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r>
              <a:rPr lang="en-US" dirty="0" err="1">
                <a:effectLst/>
                <a:latin typeface="Calibri" panose="020F0502020204030204" pitchFamily="34" charset="0"/>
              </a:rPr>
              <a:t>Liquidesto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vellenia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aute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eum</a:t>
            </a:r>
            <a:r>
              <a:rPr lang="en-US" dirty="0">
                <a:effectLst/>
                <a:latin typeface="Calibri" panose="020F0502020204030204" pitchFamily="34" charset="0"/>
              </a:rPr>
              <a:t> que </a:t>
            </a:r>
            <a:r>
              <a:rPr lang="en-US" dirty="0" err="1">
                <a:effectLst/>
                <a:latin typeface="Calibri" panose="020F0502020204030204" pitchFamily="34" charset="0"/>
              </a:rPr>
              <a:t>nonse</a:t>
            </a:r>
            <a:r>
              <a:rPr lang="en-US" dirty="0">
                <a:effectLst/>
                <a:latin typeface="Calibri" panose="020F0502020204030204" pitchFamily="34" charset="0"/>
              </a:rPr>
              <a:t> et, </a:t>
            </a:r>
            <a:r>
              <a:rPr lang="en-US" dirty="0" err="1">
                <a:effectLst/>
                <a:latin typeface="Calibri" panose="020F0502020204030204" pitchFamily="34" charset="0"/>
              </a:rPr>
              <a:t>quamus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doluptate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pedignamet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reped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ut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faccusda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dio</a:t>
            </a:r>
            <a:r>
              <a:rPr lang="en-US" dirty="0">
                <a:effectLst/>
                <a:latin typeface="Calibri" panose="020F0502020204030204" pitchFamily="34" charset="0"/>
              </a:rPr>
              <a:t> od </a:t>
            </a:r>
            <a:r>
              <a:rPr lang="en-US" dirty="0" err="1">
                <a:effectLst/>
                <a:latin typeface="Calibri" panose="020F0502020204030204" pitchFamily="34" charset="0"/>
              </a:rPr>
              <a:t>etur</a:t>
            </a:r>
            <a:r>
              <a:rPr lang="en-US" dirty="0">
                <a:effectLst/>
                <a:latin typeface="Calibri" panose="020F0502020204030204" pitchFamily="34" charset="0"/>
              </a:rPr>
              <a:t>? </a:t>
            </a:r>
            <a:r>
              <a:rPr lang="en-US" dirty="0" err="1">
                <a:effectLst/>
                <a:latin typeface="Calibri" panose="020F0502020204030204" pitchFamily="34" charset="0"/>
              </a:rPr>
              <a:t>Quiderf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erferia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dolupitatem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asimi</a:t>
            </a:r>
            <a:r>
              <a:rPr lang="en-US" dirty="0">
                <a:effectLst/>
                <a:latin typeface="Calibri" panose="020F0502020204030204" pitchFamily="34" charset="0"/>
              </a:rPr>
              <a:t>. </a:t>
            </a:r>
            <a:r>
              <a:rPr lang="en-US" dirty="0" err="1">
                <a:effectLst/>
                <a:latin typeface="Calibri" panose="020F0502020204030204" pitchFamily="34" charset="0"/>
              </a:rPr>
              <a:t>Aximporro</a:t>
            </a:r>
            <a:r>
              <a:rPr lang="en-US" dirty="0">
                <a:effectLst/>
                <a:latin typeface="Calibri" panose="020F0502020204030204" pitchFamily="34" charset="0"/>
              </a:rPr>
              <a:t> con pe prate re </a:t>
            </a:r>
            <a:r>
              <a:rPr lang="en-US" dirty="0" err="1">
                <a:effectLst/>
                <a:latin typeface="Calibri" panose="020F0502020204030204" pitchFamily="34" charset="0"/>
              </a:rPr>
              <a:t>volupta</a:t>
            </a:r>
            <a:r>
              <a:rPr lang="en-US" dirty="0">
                <a:effectLst/>
                <a:latin typeface="Calibri" panose="020F0502020204030204" pitchFamily="34" charset="0"/>
              </a:rPr>
              <a:t> quo con </a:t>
            </a:r>
            <a:r>
              <a:rPr lang="en-US" dirty="0" err="1">
                <a:effectLst/>
                <a:latin typeface="Calibri" panose="020F0502020204030204" pitchFamily="34" charset="0"/>
              </a:rPr>
              <a:t>corendes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raerum</a:t>
            </a:r>
            <a:r>
              <a:rPr lang="en-US" dirty="0">
                <a:effectLst/>
                <a:latin typeface="Calibri" panose="020F0502020204030204" pitchFamily="34" charset="0"/>
              </a:rPr>
              <a:t> fugit, </a:t>
            </a:r>
            <a:r>
              <a:rPr lang="en-US" dirty="0" err="1">
                <a:effectLst/>
                <a:latin typeface="Calibri" panose="020F0502020204030204" pitchFamily="34" charset="0"/>
              </a:rPr>
              <a:t>consed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exeriae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scimagnamus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distrum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vendae</a:t>
            </a:r>
            <a:r>
              <a:rPr lang="en-US" dirty="0">
                <a:effectLst/>
                <a:latin typeface="Calibri" panose="020F0502020204030204" pitchFamily="34" charset="0"/>
              </a:rPr>
              <a:t> non et </a:t>
            </a:r>
            <a:r>
              <a:rPr lang="en-US" dirty="0" err="1">
                <a:effectLst/>
                <a:latin typeface="Calibri" panose="020F0502020204030204" pitchFamily="34" charset="0"/>
              </a:rPr>
              <a:t>dit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fuga</a:t>
            </a:r>
            <a:r>
              <a:rPr lang="en-US" dirty="0">
                <a:effectLst/>
                <a:latin typeface="Calibri" panose="020F0502020204030204" pitchFamily="34" charset="0"/>
              </a:rPr>
              <a:t>. Nobis </a:t>
            </a:r>
            <a:r>
              <a:rPr lang="en-US" dirty="0" err="1">
                <a:effectLst/>
                <a:latin typeface="Calibri" panose="020F0502020204030204" pitchFamily="34" charset="0"/>
              </a:rPr>
              <a:t>inullorem</a:t>
            </a:r>
            <a:r>
              <a:rPr lang="en-US" dirty="0">
                <a:effectLst/>
                <a:latin typeface="Calibri" panose="020F0502020204030204" pitchFamily="34" charset="0"/>
              </a:rPr>
              <a:t> re </a:t>
            </a:r>
            <a:r>
              <a:rPr lang="en-US" dirty="0" err="1">
                <a:effectLst/>
                <a:latin typeface="Calibri" panose="020F0502020204030204" pitchFamily="34" charset="0"/>
              </a:rPr>
              <a:t>enima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facea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verumet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velectoria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nis</a:t>
            </a:r>
            <a:r>
              <a:rPr lang="en-US" dirty="0">
                <a:effectLst/>
                <a:latin typeface="Calibri" panose="020F0502020204030204" pitchFamily="34" charset="0"/>
              </a:rPr>
              <a:t> qui del </a:t>
            </a:r>
            <a:r>
              <a:rPr lang="en-US" dirty="0" err="1">
                <a:effectLst/>
                <a:latin typeface="Calibri" panose="020F0502020204030204" pitchFamily="34" charset="0"/>
              </a:rPr>
              <a:t>imi</a:t>
            </a:r>
            <a:r>
              <a:rPr lang="en-US" dirty="0">
                <a:effectLst/>
                <a:latin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</a:rPr>
              <a:t>si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omnis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sequis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delit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maio</a:t>
            </a:r>
            <a:r>
              <a:rPr lang="en-US" dirty="0">
                <a:effectLst/>
                <a:latin typeface="Calibri" panose="020F0502020204030204" pitchFamily="34" charset="0"/>
              </a:rPr>
              <a:t>. Et et </a:t>
            </a:r>
            <a:r>
              <a:rPr lang="en-US" dirty="0" err="1">
                <a:effectLst/>
                <a:latin typeface="Calibri" panose="020F0502020204030204" pitchFamily="34" charset="0"/>
              </a:rPr>
              <a:t>utatib</a:t>
            </a:r>
            <a:r>
              <a:rPr lang="en-US" dirty="0">
                <a:effectLst/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601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/Object – Me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183" y="313279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9183" y="996682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47B4507-71CB-394C-9EBE-4AC75581EB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9184" y="1634422"/>
            <a:ext cx="3669506" cy="360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smtClean="0">
                <a:effectLst/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r>
              <a:rPr lang="en-US" dirty="0" err="1">
                <a:effectLst/>
                <a:latin typeface="Calibri" panose="020F0502020204030204" pitchFamily="34" charset="0"/>
              </a:rPr>
              <a:t>Liquidesto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vellenia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aute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eum</a:t>
            </a:r>
            <a:r>
              <a:rPr lang="en-US" dirty="0">
                <a:effectLst/>
                <a:latin typeface="Calibri" panose="020F0502020204030204" pitchFamily="34" charset="0"/>
              </a:rPr>
              <a:t> que </a:t>
            </a:r>
            <a:r>
              <a:rPr lang="en-US" dirty="0" err="1">
                <a:effectLst/>
                <a:latin typeface="Calibri" panose="020F0502020204030204" pitchFamily="34" charset="0"/>
              </a:rPr>
              <a:t>nonse</a:t>
            </a:r>
            <a:r>
              <a:rPr lang="en-US" dirty="0">
                <a:effectLst/>
                <a:latin typeface="Calibri" panose="020F0502020204030204" pitchFamily="34" charset="0"/>
              </a:rPr>
              <a:t> et, </a:t>
            </a:r>
            <a:r>
              <a:rPr lang="en-US" dirty="0" err="1">
                <a:effectLst/>
                <a:latin typeface="Calibri" panose="020F0502020204030204" pitchFamily="34" charset="0"/>
              </a:rPr>
              <a:t>quamus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doluptate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pedignamet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reped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ut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faccusda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dio</a:t>
            </a:r>
            <a:r>
              <a:rPr lang="en-US" dirty="0">
                <a:effectLst/>
                <a:latin typeface="Calibri" panose="020F0502020204030204" pitchFamily="34" charset="0"/>
              </a:rPr>
              <a:t> od </a:t>
            </a:r>
            <a:r>
              <a:rPr lang="en-US" dirty="0" err="1">
                <a:effectLst/>
                <a:latin typeface="Calibri" panose="020F0502020204030204" pitchFamily="34" charset="0"/>
              </a:rPr>
              <a:t>etur</a:t>
            </a:r>
            <a:r>
              <a:rPr lang="en-US" dirty="0">
                <a:effectLst/>
                <a:latin typeface="Calibri" panose="020F0502020204030204" pitchFamily="34" charset="0"/>
              </a:rPr>
              <a:t>? </a:t>
            </a:r>
            <a:r>
              <a:rPr lang="en-US" dirty="0" err="1">
                <a:effectLst/>
                <a:latin typeface="Calibri" panose="020F0502020204030204" pitchFamily="34" charset="0"/>
              </a:rPr>
              <a:t>Quiderf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erferia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dolupitatem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asimi</a:t>
            </a:r>
            <a:r>
              <a:rPr lang="en-US" dirty="0">
                <a:effectLst/>
                <a:latin typeface="Calibri" panose="020F0502020204030204" pitchFamily="34" charset="0"/>
              </a:rPr>
              <a:t>. </a:t>
            </a:r>
            <a:r>
              <a:rPr lang="en-US" dirty="0" err="1">
                <a:effectLst/>
                <a:latin typeface="Calibri" panose="020F0502020204030204" pitchFamily="34" charset="0"/>
              </a:rPr>
              <a:t>Aximporro</a:t>
            </a:r>
            <a:r>
              <a:rPr lang="en-US" dirty="0">
                <a:effectLst/>
                <a:latin typeface="Calibri" panose="020F0502020204030204" pitchFamily="34" charset="0"/>
              </a:rPr>
              <a:t> con pe prate re </a:t>
            </a:r>
            <a:r>
              <a:rPr lang="en-US" dirty="0" err="1">
                <a:effectLst/>
                <a:latin typeface="Calibri" panose="020F0502020204030204" pitchFamily="34" charset="0"/>
              </a:rPr>
              <a:t>volupta</a:t>
            </a:r>
            <a:r>
              <a:rPr lang="en-US" dirty="0">
                <a:effectLst/>
                <a:latin typeface="Calibri" panose="020F0502020204030204" pitchFamily="34" charset="0"/>
              </a:rPr>
              <a:t> quo con </a:t>
            </a:r>
            <a:r>
              <a:rPr lang="en-US" dirty="0" err="1">
                <a:effectLst/>
                <a:latin typeface="Calibri" panose="020F0502020204030204" pitchFamily="34" charset="0"/>
              </a:rPr>
              <a:t>corendes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raerum</a:t>
            </a:r>
            <a:r>
              <a:rPr lang="en-US" dirty="0">
                <a:effectLst/>
                <a:latin typeface="Calibri" panose="020F0502020204030204" pitchFamily="34" charset="0"/>
              </a:rPr>
              <a:t> fugit, </a:t>
            </a:r>
            <a:r>
              <a:rPr lang="en-US" dirty="0" err="1">
                <a:effectLst/>
                <a:latin typeface="Calibri" panose="020F0502020204030204" pitchFamily="34" charset="0"/>
              </a:rPr>
              <a:t>consed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exeriae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scimagnamus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distrum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vendae</a:t>
            </a:r>
            <a:r>
              <a:rPr lang="en-US" dirty="0">
                <a:effectLst/>
                <a:latin typeface="Calibri" panose="020F0502020204030204" pitchFamily="34" charset="0"/>
              </a:rPr>
              <a:t> non et </a:t>
            </a:r>
            <a:r>
              <a:rPr lang="en-US" dirty="0" err="1">
                <a:effectLst/>
                <a:latin typeface="Calibri" panose="020F0502020204030204" pitchFamily="34" charset="0"/>
              </a:rPr>
              <a:t>dit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fuga</a:t>
            </a:r>
            <a:r>
              <a:rPr lang="en-US" dirty="0">
                <a:effectLst/>
                <a:latin typeface="Calibri" panose="020F0502020204030204" pitchFamily="34" charset="0"/>
              </a:rPr>
              <a:t>. Nobis </a:t>
            </a:r>
            <a:r>
              <a:rPr lang="en-US" dirty="0" err="1">
                <a:effectLst/>
                <a:latin typeface="Calibri" panose="020F0502020204030204" pitchFamily="34" charset="0"/>
              </a:rPr>
              <a:t>inullorem</a:t>
            </a:r>
            <a:r>
              <a:rPr lang="en-US" dirty="0">
                <a:effectLst/>
                <a:latin typeface="Calibri" panose="020F0502020204030204" pitchFamily="34" charset="0"/>
              </a:rPr>
              <a:t> re </a:t>
            </a:r>
            <a:r>
              <a:rPr lang="en-US" dirty="0" err="1">
                <a:effectLst/>
                <a:latin typeface="Calibri" panose="020F0502020204030204" pitchFamily="34" charset="0"/>
              </a:rPr>
              <a:t>enima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facea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verumet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velectoria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nis</a:t>
            </a:r>
            <a:r>
              <a:rPr lang="en-US" dirty="0">
                <a:effectLst/>
                <a:latin typeface="Calibri" panose="020F0502020204030204" pitchFamily="34" charset="0"/>
              </a:rPr>
              <a:t> qui del </a:t>
            </a:r>
            <a:r>
              <a:rPr lang="en-US" dirty="0" err="1">
                <a:effectLst/>
                <a:latin typeface="Calibri" panose="020F0502020204030204" pitchFamily="34" charset="0"/>
              </a:rPr>
              <a:t>imi</a:t>
            </a:r>
            <a:r>
              <a:rPr lang="en-US" dirty="0">
                <a:effectLst/>
                <a:latin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</a:rPr>
              <a:t>si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omnis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sequis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delit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maio</a:t>
            </a:r>
            <a:r>
              <a:rPr lang="en-US" dirty="0">
                <a:effectLst/>
                <a:latin typeface="Calibri" panose="020F0502020204030204" pitchFamily="34" charset="0"/>
              </a:rPr>
              <a:t>. Et et </a:t>
            </a:r>
            <a:r>
              <a:rPr lang="en-US" dirty="0" err="1">
                <a:effectLst/>
                <a:latin typeface="Calibri" panose="020F0502020204030204" pitchFamily="34" charset="0"/>
              </a:rPr>
              <a:t>utatib</a:t>
            </a:r>
            <a:r>
              <a:rPr lang="en-US" dirty="0">
                <a:effectLst/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68F7106-1E4F-9648-B9B3-95626FD0635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990690" y="1640474"/>
            <a:ext cx="3499403" cy="360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1215639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– Me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717" y="313045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0717" y="996448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0718" y="1646241"/>
            <a:ext cx="7250906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SzPct val="100000"/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SzPct val="60000"/>
              <a:buFont typeface="System Font Regular"/>
              <a:buChar char="-"/>
              <a:defRPr sz="1600"/>
            </a:lvl3pPr>
            <a:lvl4pPr marL="1200060" indent="-171438">
              <a:buClr>
                <a:schemeClr val="tx1"/>
              </a:buClr>
              <a:buSzPct val="60000"/>
              <a:buFont typeface="Arial"/>
              <a:buChar char="•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1883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Photo – Me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183" y="318311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9183" y="1001714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00594" y="1651505"/>
            <a:ext cx="3589496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8F9D85B-8AA8-BA40-BCFA-B9A66FE5EDE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61806" y="1646238"/>
            <a:ext cx="3577828" cy="2631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FCD366-558D-934B-AEB5-954C38046B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1805" y="4308475"/>
            <a:ext cx="3589734" cy="903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  <a:lvl2pPr marL="342875" indent="0">
              <a:buNone/>
              <a:defRPr sz="1350"/>
            </a:lvl2pPr>
            <a:lvl3pPr marL="685749" indent="0">
              <a:buNone/>
              <a:defRPr sz="1350"/>
            </a:lvl3pPr>
            <a:lvl4pPr marL="1028624" indent="0">
              <a:buNone/>
              <a:defRPr sz="1350"/>
            </a:lvl4pPr>
            <a:lvl5pPr marL="1371498" indent="0">
              <a:buNone/>
              <a:defRPr sz="1350"/>
            </a:lvl5pPr>
          </a:lstStyle>
          <a:p>
            <a:pPr lvl="0"/>
            <a:r>
              <a:rPr lang="en-US" dirty="0"/>
              <a:t>Insert descriptor text</a:t>
            </a:r>
          </a:p>
        </p:txBody>
      </p:sp>
    </p:spTree>
    <p:extLst>
      <p:ext uri="{BB962C8B-B14F-4D97-AF65-F5344CB8AC3E}">
        <p14:creationId xmlns:p14="http://schemas.microsoft.com/office/powerpoint/2010/main" val="1538712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Photo Op 2 – Me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184" y="318312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9184" y="1001715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1808" y="1651511"/>
            <a:ext cx="3589496" cy="2625857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8F9D85B-8AA8-BA40-BCFA-B9A66FE5EDE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06429" y="1646241"/>
            <a:ext cx="3577828" cy="3565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FCD366-558D-934B-AEB5-954C38046B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1806" y="4308476"/>
            <a:ext cx="3589734" cy="903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875" indent="0">
              <a:buNone/>
              <a:defRPr sz="1350"/>
            </a:lvl2pPr>
            <a:lvl3pPr marL="685749" indent="0">
              <a:buNone/>
              <a:defRPr sz="1350"/>
            </a:lvl3pPr>
            <a:lvl4pPr marL="1028624" indent="0">
              <a:buNone/>
              <a:defRPr sz="1350"/>
            </a:lvl4pPr>
            <a:lvl5pPr marL="1371498" indent="0">
              <a:buNone/>
              <a:defRPr sz="1350"/>
            </a:lvl5pPr>
          </a:lstStyle>
          <a:p>
            <a:pPr lvl="0"/>
            <a:r>
              <a:rPr lang="en-US" dirty="0"/>
              <a:t>Insert descriptor text</a:t>
            </a:r>
          </a:p>
        </p:txBody>
      </p:sp>
    </p:spTree>
    <p:extLst>
      <p:ext uri="{BB962C8B-B14F-4D97-AF65-F5344CB8AC3E}">
        <p14:creationId xmlns:p14="http://schemas.microsoft.com/office/powerpoint/2010/main" val="2391554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holding, person, person&#10;&#10;Description automatically generated">
            <a:extLst>
              <a:ext uri="{FF2B5EF4-FFF2-40B4-BE49-F238E27FC236}">
                <a16:creationId xmlns:a16="http://schemas.microsoft.com/office/drawing/2014/main" id="{80FA1342-6881-EE4A-9FC1-A8F94C92FD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479B7C-F84D-0542-A1A9-832095449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95" y="3033571"/>
            <a:ext cx="4350854" cy="82232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3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AB962F-B4C2-CD45-AD0D-E436EB2E77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95" y="3937000"/>
            <a:ext cx="4350854" cy="7265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650" b="0" i="1">
                <a:solidFill>
                  <a:schemeClr val="bg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3210069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2 Col – Me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183" y="318312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9183" y="1001715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1547" y="1651505"/>
            <a:ext cx="357759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A790081-EB7A-F14B-8933-3260D0B4D8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12023" y="1651505"/>
            <a:ext cx="357759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 marL="1242920" marR="0" indent="-214298" algn="l" defTabSz="685749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Arial"/>
              <a:buChar char="•"/>
              <a:tabLst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91198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Object – Me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716" y="318312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0716" y="1001715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rgbClr val="949EA9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3080" y="1651503"/>
            <a:ext cx="362331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907677" y="1658919"/>
            <a:ext cx="3581400" cy="360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2187746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Chart – Me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717" y="318759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00619B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0717" y="1002162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3081" y="1651955"/>
            <a:ext cx="362331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7CAE2EC-BD76-CB42-97EC-DC1775647C07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3914514" y="1651448"/>
            <a:ext cx="3567113" cy="3614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r>
              <a:rPr lang="en-US" dirty="0"/>
              <a:t>Insert Table</a:t>
            </a:r>
          </a:p>
        </p:txBody>
      </p:sp>
    </p:spTree>
    <p:extLst>
      <p:ext uri="{BB962C8B-B14F-4D97-AF65-F5344CB8AC3E}">
        <p14:creationId xmlns:p14="http://schemas.microsoft.com/office/powerpoint/2010/main" val="38296575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2 Objects – Me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184" y="318759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9184" y="1002162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rgbClr val="949EA9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1548" y="1651955"/>
            <a:ext cx="362331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908690" y="1659366"/>
            <a:ext cx="35814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778E544-1633-CC45-ACD4-C26140CA777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908690" y="3478006"/>
            <a:ext cx="35814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26361300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3 Objects – Me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717" y="318759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00619B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0717" y="1002162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3081" y="1651958"/>
            <a:ext cx="3623310" cy="1813057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900223" y="1659366"/>
            <a:ext cx="35814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778E544-1633-CC45-ACD4-C26140CA777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900223" y="3478006"/>
            <a:ext cx="35814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B5F7B13-E91F-F54F-A8D6-EC3071D0EA4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249746" y="3478006"/>
            <a:ext cx="362331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3586906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– S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183" y="313279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9183" y="996682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47B4507-71CB-394C-9EBE-4AC75581EB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9183" y="1632415"/>
            <a:ext cx="7250430" cy="35534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smtClean="0">
                <a:effectLst/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r>
              <a:rPr lang="en-US" dirty="0" err="1">
                <a:effectLst/>
                <a:latin typeface="Calibri" panose="020F0502020204030204" pitchFamily="34" charset="0"/>
              </a:rPr>
              <a:t>Liquidesto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vellenia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aute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eum</a:t>
            </a:r>
            <a:r>
              <a:rPr lang="en-US" dirty="0">
                <a:effectLst/>
                <a:latin typeface="Calibri" panose="020F0502020204030204" pitchFamily="34" charset="0"/>
              </a:rPr>
              <a:t> que </a:t>
            </a:r>
            <a:r>
              <a:rPr lang="en-US" dirty="0" err="1">
                <a:effectLst/>
                <a:latin typeface="Calibri" panose="020F0502020204030204" pitchFamily="34" charset="0"/>
              </a:rPr>
              <a:t>nonse</a:t>
            </a:r>
            <a:r>
              <a:rPr lang="en-US" dirty="0">
                <a:effectLst/>
                <a:latin typeface="Calibri" panose="020F0502020204030204" pitchFamily="34" charset="0"/>
              </a:rPr>
              <a:t> et, </a:t>
            </a:r>
            <a:r>
              <a:rPr lang="en-US" dirty="0" err="1">
                <a:effectLst/>
                <a:latin typeface="Calibri" panose="020F0502020204030204" pitchFamily="34" charset="0"/>
              </a:rPr>
              <a:t>quamus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doluptate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pedignamet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reped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ut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faccusda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dio</a:t>
            </a:r>
            <a:r>
              <a:rPr lang="en-US" dirty="0">
                <a:effectLst/>
                <a:latin typeface="Calibri" panose="020F0502020204030204" pitchFamily="34" charset="0"/>
              </a:rPr>
              <a:t> od </a:t>
            </a:r>
            <a:r>
              <a:rPr lang="en-US" dirty="0" err="1">
                <a:effectLst/>
                <a:latin typeface="Calibri" panose="020F0502020204030204" pitchFamily="34" charset="0"/>
              </a:rPr>
              <a:t>etur</a:t>
            </a:r>
            <a:r>
              <a:rPr lang="en-US" dirty="0">
                <a:effectLst/>
                <a:latin typeface="Calibri" panose="020F0502020204030204" pitchFamily="34" charset="0"/>
              </a:rPr>
              <a:t>? </a:t>
            </a:r>
            <a:r>
              <a:rPr lang="en-US" dirty="0" err="1">
                <a:effectLst/>
                <a:latin typeface="Calibri" panose="020F0502020204030204" pitchFamily="34" charset="0"/>
              </a:rPr>
              <a:t>Quiderf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erferia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dolupitatem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asimi</a:t>
            </a:r>
            <a:r>
              <a:rPr lang="en-US" dirty="0">
                <a:effectLst/>
                <a:latin typeface="Calibri" panose="020F0502020204030204" pitchFamily="34" charset="0"/>
              </a:rPr>
              <a:t>. </a:t>
            </a:r>
            <a:r>
              <a:rPr lang="en-US" dirty="0" err="1">
                <a:effectLst/>
                <a:latin typeface="Calibri" panose="020F0502020204030204" pitchFamily="34" charset="0"/>
              </a:rPr>
              <a:t>Aximporro</a:t>
            </a:r>
            <a:r>
              <a:rPr lang="en-US" dirty="0">
                <a:effectLst/>
                <a:latin typeface="Calibri" panose="020F0502020204030204" pitchFamily="34" charset="0"/>
              </a:rPr>
              <a:t> con pe prate re </a:t>
            </a:r>
            <a:r>
              <a:rPr lang="en-US" dirty="0" err="1">
                <a:effectLst/>
                <a:latin typeface="Calibri" panose="020F0502020204030204" pitchFamily="34" charset="0"/>
              </a:rPr>
              <a:t>volupta</a:t>
            </a:r>
            <a:r>
              <a:rPr lang="en-US" dirty="0">
                <a:effectLst/>
                <a:latin typeface="Calibri" panose="020F0502020204030204" pitchFamily="34" charset="0"/>
              </a:rPr>
              <a:t> quo con </a:t>
            </a:r>
            <a:r>
              <a:rPr lang="en-US" dirty="0" err="1">
                <a:effectLst/>
                <a:latin typeface="Calibri" panose="020F0502020204030204" pitchFamily="34" charset="0"/>
              </a:rPr>
              <a:t>corendes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raerum</a:t>
            </a:r>
            <a:r>
              <a:rPr lang="en-US" dirty="0">
                <a:effectLst/>
                <a:latin typeface="Calibri" panose="020F0502020204030204" pitchFamily="34" charset="0"/>
              </a:rPr>
              <a:t> fugit, </a:t>
            </a:r>
            <a:r>
              <a:rPr lang="en-US" dirty="0" err="1">
                <a:effectLst/>
                <a:latin typeface="Calibri" panose="020F0502020204030204" pitchFamily="34" charset="0"/>
              </a:rPr>
              <a:t>consed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exeriae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scimagnamus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distrum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vendae</a:t>
            </a:r>
            <a:r>
              <a:rPr lang="en-US" dirty="0">
                <a:effectLst/>
                <a:latin typeface="Calibri" panose="020F0502020204030204" pitchFamily="34" charset="0"/>
              </a:rPr>
              <a:t> non et </a:t>
            </a:r>
            <a:r>
              <a:rPr lang="en-US" dirty="0" err="1">
                <a:effectLst/>
                <a:latin typeface="Calibri" panose="020F0502020204030204" pitchFamily="34" charset="0"/>
              </a:rPr>
              <a:t>dit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fuga</a:t>
            </a:r>
            <a:r>
              <a:rPr lang="en-US" dirty="0">
                <a:effectLst/>
                <a:latin typeface="Calibri" panose="020F0502020204030204" pitchFamily="34" charset="0"/>
              </a:rPr>
              <a:t>. Nobis </a:t>
            </a:r>
            <a:r>
              <a:rPr lang="en-US" dirty="0" err="1">
                <a:effectLst/>
                <a:latin typeface="Calibri" panose="020F0502020204030204" pitchFamily="34" charset="0"/>
              </a:rPr>
              <a:t>inullorem</a:t>
            </a:r>
            <a:r>
              <a:rPr lang="en-US" dirty="0">
                <a:effectLst/>
                <a:latin typeface="Calibri" panose="020F0502020204030204" pitchFamily="34" charset="0"/>
              </a:rPr>
              <a:t> re </a:t>
            </a:r>
            <a:r>
              <a:rPr lang="en-US" dirty="0" err="1">
                <a:effectLst/>
                <a:latin typeface="Calibri" panose="020F0502020204030204" pitchFamily="34" charset="0"/>
              </a:rPr>
              <a:t>enima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facea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verumet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velectoria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nis</a:t>
            </a:r>
            <a:r>
              <a:rPr lang="en-US" dirty="0">
                <a:effectLst/>
                <a:latin typeface="Calibri" panose="020F0502020204030204" pitchFamily="34" charset="0"/>
              </a:rPr>
              <a:t> qui del </a:t>
            </a:r>
            <a:r>
              <a:rPr lang="en-US" dirty="0" err="1">
                <a:effectLst/>
                <a:latin typeface="Calibri" panose="020F0502020204030204" pitchFamily="34" charset="0"/>
              </a:rPr>
              <a:t>imi</a:t>
            </a:r>
            <a:r>
              <a:rPr lang="en-US" dirty="0">
                <a:effectLst/>
                <a:latin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</a:rPr>
              <a:t>si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omnis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sequis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delit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maio</a:t>
            </a:r>
            <a:r>
              <a:rPr lang="en-US" dirty="0">
                <a:effectLst/>
                <a:latin typeface="Calibri" panose="020F0502020204030204" pitchFamily="34" charset="0"/>
              </a:rPr>
              <a:t>. Et et </a:t>
            </a:r>
            <a:r>
              <a:rPr lang="en-US" dirty="0" err="1">
                <a:effectLst/>
                <a:latin typeface="Calibri" panose="020F0502020204030204" pitchFamily="34" charset="0"/>
              </a:rPr>
              <a:t>utatib</a:t>
            </a:r>
            <a:r>
              <a:rPr lang="en-US" dirty="0">
                <a:effectLst/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6014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/Object – S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183" y="313279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9183" y="996682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47B4507-71CB-394C-9EBE-4AC75581EB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9184" y="1634422"/>
            <a:ext cx="3669506" cy="360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smtClean="0">
                <a:effectLst/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r>
              <a:rPr lang="en-US" dirty="0" err="1">
                <a:effectLst/>
                <a:latin typeface="Calibri" panose="020F0502020204030204" pitchFamily="34" charset="0"/>
              </a:rPr>
              <a:t>Liquidesto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vellenia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aute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eum</a:t>
            </a:r>
            <a:r>
              <a:rPr lang="en-US" dirty="0">
                <a:effectLst/>
                <a:latin typeface="Calibri" panose="020F0502020204030204" pitchFamily="34" charset="0"/>
              </a:rPr>
              <a:t> que </a:t>
            </a:r>
            <a:r>
              <a:rPr lang="en-US" dirty="0" err="1">
                <a:effectLst/>
                <a:latin typeface="Calibri" panose="020F0502020204030204" pitchFamily="34" charset="0"/>
              </a:rPr>
              <a:t>nonse</a:t>
            </a:r>
            <a:r>
              <a:rPr lang="en-US" dirty="0">
                <a:effectLst/>
                <a:latin typeface="Calibri" panose="020F0502020204030204" pitchFamily="34" charset="0"/>
              </a:rPr>
              <a:t> et, </a:t>
            </a:r>
            <a:r>
              <a:rPr lang="en-US" dirty="0" err="1">
                <a:effectLst/>
                <a:latin typeface="Calibri" panose="020F0502020204030204" pitchFamily="34" charset="0"/>
              </a:rPr>
              <a:t>quamus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doluptate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pedignamet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reped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ut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faccusda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dio</a:t>
            </a:r>
            <a:r>
              <a:rPr lang="en-US" dirty="0">
                <a:effectLst/>
                <a:latin typeface="Calibri" panose="020F0502020204030204" pitchFamily="34" charset="0"/>
              </a:rPr>
              <a:t> od </a:t>
            </a:r>
            <a:r>
              <a:rPr lang="en-US" dirty="0" err="1">
                <a:effectLst/>
                <a:latin typeface="Calibri" panose="020F0502020204030204" pitchFamily="34" charset="0"/>
              </a:rPr>
              <a:t>etur</a:t>
            </a:r>
            <a:r>
              <a:rPr lang="en-US" dirty="0">
                <a:effectLst/>
                <a:latin typeface="Calibri" panose="020F0502020204030204" pitchFamily="34" charset="0"/>
              </a:rPr>
              <a:t>? </a:t>
            </a:r>
            <a:r>
              <a:rPr lang="en-US" dirty="0" err="1">
                <a:effectLst/>
                <a:latin typeface="Calibri" panose="020F0502020204030204" pitchFamily="34" charset="0"/>
              </a:rPr>
              <a:t>Quiderf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erferia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dolupitatem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asimi</a:t>
            </a:r>
            <a:r>
              <a:rPr lang="en-US" dirty="0">
                <a:effectLst/>
                <a:latin typeface="Calibri" panose="020F0502020204030204" pitchFamily="34" charset="0"/>
              </a:rPr>
              <a:t>. </a:t>
            </a:r>
            <a:r>
              <a:rPr lang="en-US" dirty="0" err="1">
                <a:effectLst/>
                <a:latin typeface="Calibri" panose="020F0502020204030204" pitchFamily="34" charset="0"/>
              </a:rPr>
              <a:t>Aximporro</a:t>
            </a:r>
            <a:r>
              <a:rPr lang="en-US" dirty="0">
                <a:effectLst/>
                <a:latin typeface="Calibri" panose="020F0502020204030204" pitchFamily="34" charset="0"/>
              </a:rPr>
              <a:t> con pe prate re </a:t>
            </a:r>
            <a:r>
              <a:rPr lang="en-US" dirty="0" err="1">
                <a:effectLst/>
                <a:latin typeface="Calibri" panose="020F0502020204030204" pitchFamily="34" charset="0"/>
              </a:rPr>
              <a:t>volupta</a:t>
            </a:r>
            <a:r>
              <a:rPr lang="en-US" dirty="0">
                <a:effectLst/>
                <a:latin typeface="Calibri" panose="020F0502020204030204" pitchFamily="34" charset="0"/>
              </a:rPr>
              <a:t> quo con </a:t>
            </a:r>
            <a:r>
              <a:rPr lang="en-US" dirty="0" err="1">
                <a:effectLst/>
                <a:latin typeface="Calibri" panose="020F0502020204030204" pitchFamily="34" charset="0"/>
              </a:rPr>
              <a:t>corendes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raerum</a:t>
            </a:r>
            <a:r>
              <a:rPr lang="en-US" dirty="0">
                <a:effectLst/>
                <a:latin typeface="Calibri" panose="020F0502020204030204" pitchFamily="34" charset="0"/>
              </a:rPr>
              <a:t> fugit, </a:t>
            </a:r>
            <a:r>
              <a:rPr lang="en-US" dirty="0" err="1">
                <a:effectLst/>
                <a:latin typeface="Calibri" panose="020F0502020204030204" pitchFamily="34" charset="0"/>
              </a:rPr>
              <a:t>consed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exeriae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scimagnamus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distrum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vendae</a:t>
            </a:r>
            <a:r>
              <a:rPr lang="en-US" dirty="0">
                <a:effectLst/>
                <a:latin typeface="Calibri" panose="020F0502020204030204" pitchFamily="34" charset="0"/>
              </a:rPr>
              <a:t> non et </a:t>
            </a:r>
            <a:r>
              <a:rPr lang="en-US" dirty="0" err="1">
                <a:effectLst/>
                <a:latin typeface="Calibri" panose="020F0502020204030204" pitchFamily="34" charset="0"/>
              </a:rPr>
              <a:t>dit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fuga</a:t>
            </a:r>
            <a:r>
              <a:rPr lang="en-US" dirty="0">
                <a:effectLst/>
                <a:latin typeface="Calibri" panose="020F0502020204030204" pitchFamily="34" charset="0"/>
              </a:rPr>
              <a:t>. Nobis </a:t>
            </a:r>
            <a:r>
              <a:rPr lang="en-US" dirty="0" err="1">
                <a:effectLst/>
                <a:latin typeface="Calibri" panose="020F0502020204030204" pitchFamily="34" charset="0"/>
              </a:rPr>
              <a:t>inullorem</a:t>
            </a:r>
            <a:r>
              <a:rPr lang="en-US" dirty="0">
                <a:effectLst/>
                <a:latin typeface="Calibri" panose="020F0502020204030204" pitchFamily="34" charset="0"/>
              </a:rPr>
              <a:t> re </a:t>
            </a:r>
            <a:r>
              <a:rPr lang="en-US" dirty="0" err="1">
                <a:effectLst/>
                <a:latin typeface="Calibri" panose="020F0502020204030204" pitchFamily="34" charset="0"/>
              </a:rPr>
              <a:t>enima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facea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verumet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velectoria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nis</a:t>
            </a:r>
            <a:r>
              <a:rPr lang="en-US" dirty="0">
                <a:effectLst/>
                <a:latin typeface="Calibri" panose="020F0502020204030204" pitchFamily="34" charset="0"/>
              </a:rPr>
              <a:t> qui del </a:t>
            </a:r>
            <a:r>
              <a:rPr lang="en-US" dirty="0" err="1">
                <a:effectLst/>
                <a:latin typeface="Calibri" panose="020F0502020204030204" pitchFamily="34" charset="0"/>
              </a:rPr>
              <a:t>imi</a:t>
            </a:r>
            <a:r>
              <a:rPr lang="en-US" dirty="0">
                <a:effectLst/>
                <a:latin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</a:rPr>
              <a:t>si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omnis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sequis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delit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maio</a:t>
            </a:r>
            <a:r>
              <a:rPr lang="en-US" dirty="0">
                <a:effectLst/>
                <a:latin typeface="Calibri" panose="020F0502020204030204" pitchFamily="34" charset="0"/>
              </a:rPr>
              <a:t>. Et et </a:t>
            </a:r>
            <a:r>
              <a:rPr lang="en-US" dirty="0" err="1">
                <a:effectLst/>
                <a:latin typeface="Calibri" panose="020F0502020204030204" pitchFamily="34" charset="0"/>
              </a:rPr>
              <a:t>utatib</a:t>
            </a:r>
            <a:r>
              <a:rPr lang="en-US" dirty="0">
                <a:effectLst/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68F7106-1E4F-9648-B9B3-95626FD0635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990690" y="1640474"/>
            <a:ext cx="3499403" cy="360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1215639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– S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184" y="313045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9184" y="996448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9185" y="1646241"/>
            <a:ext cx="7250906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SzPct val="100000"/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SzPct val="60000"/>
              <a:buFont typeface="System Font Regular"/>
              <a:buChar char="-"/>
              <a:defRPr sz="1600"/>
            </a:lvl3pPr>
            <a:lvl4pPr marL="1200060" indent="-171438">
              <a:buClr>
                <a:schemeClr val="tx1"/>
              </a:buClr>
              <a:buSzPct val="60000"/>
              <a:buFont typeface="Arial"/>
              <a:buChar char="•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18832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Photo – S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183" y="318311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9183" y="1001714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00594" y="1651505"/>
            <a:ext cx="3589496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8F9D85B-8AA8-BA40-BCFA-B9A66FE5EDE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61806" y="1646238"/>
            <a:ext cx="3577828" cy="2631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FCD366-558D-934B-AEB5-954C38046B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1805" y="4308475"/>
            <a:ext cx="3589734" cy="903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  <a:lvl2pPr marL="342875" indent="0">
              <a:buNone/>
              <a:defRPr sz="1350"/>
            </a:lvl2pPr>
            <a:lvl3pPr marL="685749" indent="0">
              <a:buNone/>
              <a:defRPr sz="1350"/>
            </a:lvl3pPr>
            <a:lvl4pPr marL="1028624" indent="0">
              <a:buNone/>
              <a:defRPr sz="1350"/>
            </a:lvl4pPr>
            <a:lvl5pPr marL="1371498" indent="0">
              <a:buNone/>
              <a:defRPr sz="1350"/>
            </a:lvl5pPr>
          </a:lstStyle>
          <a:p>
            <a:pPr lvl="0"/>
            <a:r>
              <a:rPr lang="en-US" dirty="0"/>
              <a:t>Insert descriptor text</a:t>
            </a:r>
          </a:p>
        </p:txBody>
      </p:sp>
    </p:spTree>
    <p:extLst>
      <p:ext uri="{BB962C8B-B14F-4D97-AF65-F5344CB8AC3E}">
        <p14:creationId xmlns:p14="http://schemas.microsoft.com/office/powerpoint/2010/main" val="15387125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Photo Op 2 – S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117" y="318312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6117" y="1001715"/>
            <a:ext cx="7250430" cy="3235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8741" y="1651511"/>
            <a:ext cx="3589496" cy="2625857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8F9D85B-8AA8-BA40-BCFA-B9A66FE5EDE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23362" y="1646241"/>
            <a:ext cx="3577828" cy="3565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FCD366-558D-934B-AEB5-954C38046B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8739" y="4308476"/>
            <a:ext cx="3589734" cy="903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875" indent="0">
              <a:buNone/>
              <a:defRPr sz="1350"/>
            </a:lvl2pPr>
            <a:lvl3pPr marL="685749" indent="0">
              <a:buNone/>
              <a:defRPr sz="1350"/>
            </a:lvl3pPr>
            <a:lvl4pPr marL="1028624" indent="0">
              <a:buNone/>
              <a:defRPr sz="1350"/>
            </a:lvl4pPr>
            <a:lvl5pPr marL="1371498" indent="0">
              <a:buNone/>
              <a:defRPr sz="1350"/>
            </a:lvl5pPr>
          </a:lstStyle>
          <a:p>
            <a:pPr lvl="0"/>
            <a:r>
              <a:rPr lang="en-US" dirty="0"/>
              <a:t>Insert descriptor text</a:t>
            </a:r>
          </a:p>
        </p:txBody>
      </p:sp>
    </p:spTree>
    <p:extLst>
      <p:ext uri="{BB962C8B-B14F-4D97-AF65-F5344CB8AC3E}">
        <p14:creationId xmlns:p14="http://schemas.microsoft.com/office/powerpoint/2010/main" val="2391554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8D1590BF-41E8-1A4A-BDC5-8F5679DBFE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479B7C-F84D-0542-A1A9-832095449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95" y="3033571"/>
            <a:ext cx="4350854" cy="82232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3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AB962F-B4C2-CD45-AD0D-E436EB2E77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95" y="3937000"/>
            <a:ext cx="4350854" cy="7265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650" b="0" i="1">
                <a:solidFill>
                  <a:schemeClr val="bg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32375092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2 Col – S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318312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7650" y="1001715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0014" y="1651505"/>
            <a:ext cx="357759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A790081-EB7A-F14B-8933-3260D0B4D8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20490" y="1651505"/>
            <a:ext cx="357759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 marL="1242920" marR="0" indent="-214298" algn="l" defTabSz="685749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Arial"/>
              <a:buChar char="•"/>
              <a:tabLst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911980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Object – S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183" y="318312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9183" y="1001715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rgbClr val="949EA9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1547" y="1651503"/>
            <a:ext cx="362331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916144" y="1658919"/>
            <a:ext cx="3581400" cy="360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21877464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Chart – S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716" y="318759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00619B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0716" y="1002162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3080" y="1651955"/>
            <a:ext cx="362331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7CAE2EC-BD76-CB42-97EC-DC1775647C07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3914513" y="1651448"/>
            <a:ext cx="3567113" cy="3614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r>
              <a:rPr lang="en-US" dirty="0"/>
              <a:t>Insert Table</a:t>
            </a:r>
          </a:p>
        </p:txBody>
      </p:sp>
    </p:spTree>
    <p:extLst>
      <p:ext uri="{BB962C8B-B14F-4D97-AF65-F5344CB8AC3E}">
        <p14:creationId xmlns:p14="http://schemas.microsoft.com/office/powerpoint/2010/main" val="38296575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2 Objects – S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184" y="318759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9184" y="1002162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rgbClr val="949EA9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1548" y="1651955"/>
            <a:ext cx="362331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908690" y="1659366"/>
            <a:ext cx="35814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778E544-1633-CC45-ACD4-C26140CA777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908690" y="3478006"/>
            <a:ext cx="35814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26361300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3 Objects – S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183" y="318759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00619B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9183" y="1002162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1547" y="1651958"/>
            <a:ext cx="3623310" cy="1813057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908689" y="1659366"/>
            <a:ext cx="35814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778E544-1633-CC45-ACD4-C26140CA777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908689" y="3478006"/>
            <a:ext cx="35814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B5F7B13-E91F-F54F-A8D6-EC3071D0EA4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258212" y="3478006"/>
            <a:ext cx="362331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35869061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– 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184" y="313279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9184" y="996682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47B4507-71CB-394C-9EBE-4AC75581EB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9184" y="1632415"/>
            <a:ext cx="7250430" cy="35534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smtClean="0">
                <a:effectLst/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r>
              <a:rPr lang="en-US" dirty="0" err="1">
                <a:effectLst/>
                <a:latin typeface="Calibri" panose="020F0502020204030204" pitchFamily="34" charset="0"/>
              </a:rPr>
              <a:t>Liquidesto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vellenia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aute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eum</a:t>
            </a:r>
            <a:r>
              <a:rPr lang="en-US" dirty="0">
                <a:effectLst/>
                <a:latin typeface="Calibri" panose="020F0502020204030204" pitchFamily="34" charset="0"/>
              </a:rPr>
              <a:t> que </a:t>
            </a:r>
            <a:r>
              <a:rPr lang="en-US" dirty="0" err="1">
                <a:effectLst/>
                <a:latin typeface="Calibri" panose="020F0502020204030204" pitchFamily="34" charset="0"/>
              </a:rPr>
              <a:t>nonse</a:t>
            </a:r>
            <a:r>
              <a:rPr lang="en-US" dirty="0">
                <a:effectLst/>
                <a:latin typeface="Calibri" panose="020F0502020204030204" pitchFamily="34" charset="0"/>
              </a:rPr>
              <a:t> et, </a:t>
            </a:r>
            <a:r>
              <a:rPr lang="en-US" dirty="0" err="1">
                <a:effectLst/>
                <a:latin typeface="Calibri" panose="020F0502020204030204" pitchFamily="34" charset="0"/>
              </a:rPr>
              <a:t>quamus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doluptate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pedignamet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reped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ut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faccusda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dio</a:t>
            </a:r>
            <a:r>
              <a:rPr lang="en-US" dirty="0">
                <a:effectLst/>
                <a:latin typeface="Calibri" panose="020F0502020204030204" pitchFamily="34" charset="0"/>
              </a:rPr>
              <a:t> od </a:t>
            </a:r>
            <a:r>
              <a:rPr lang="en-US" dirty="0" err="1">
                <a:effectLst/>
                <a:latin typeface="Calibri" panose="020F0502020204030204" pitchFamily="34" charset="0"/>
              </a:rPr>
              <a:t>etur</a:t>
            </a:r>
            <a:r>
              <a:rPr lang="en-US" dirty="0">
                <a:effectLst/>
                <a:latin typeface="Calibri" panose="020F0502020204030204" pitchFamily="34" charset="0"/>
              </a:rPr>
              <a:t>? </a:t>
            </a:r>
            <a:r>
              <a:rPr lang="en-US" dirty="0" err="1">
                <a:effectLst/>
                <a:latin typeface="Calibri" panose="020F0502020204030204" pitchFamily="34" charset="0"/>
              </a:rPr>
              <a:t>Quiderf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erferia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dolupitatem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asimi</a:t>
            </a:r>
            <a:r>
              <a:rPr lang="en-US" dirty="0">
                <a:effectLst/>
                <a:latin typeface="Calibri" panose="020F0502020204030204" pitchFamily="34" charset="0"/>
              </a:rPr>
              <a:t>. </a:t>
            </a:r>
            <a:r>
              <a:rPr lang="en-US" dirty="0" err="1">
                <a:effectLst/>
                <a:latin typeface="Calibri" panose="020F0502020204030204" pitchFamily="34" charset="0"/>
              </a:rPr>
              <a:t>Aximporro</a:t>
            </a:r>
            <a:r>
              <a:rPr lang="en-US" dirty="0">
                <a:effectLst/>
                <a:latin typeface="Calibri" panose="020F0502020204030204" pitchFamily="34" charset="0"/>
              </a:rPr>
              <a:t> con pe prate re </a:t>
            </a:r>
            <a:r>
              <a:rPr lang="en-US" dirty="0" err="1">
                <a:effectLst/>
                <a:latin typeface="Calibri" panose="020F0502020204030204" pitchFamily="34" charset="0"/>
              </a:rPr>
              <a:t>volupta</a:t>
            </a:r>
            <a:r>
              <a:rPr lang="en-US" dirty="0">
                <a:effectLst/>
                <a:latin typeface="Calibri" panose="020F0502020204030204" pitchFamily="34" charset="0"/>
              </a:rPr>
              <a:t> quo con </a:t>
            </a:r>
            <a:r>
              <a:rPr lang="en-US" dirty="0" err="1">
                <a:effectLst/>
                <a:latin typeface="Calibri" panose="020F0502020204030204" pitchFamily="34" charset="0"/>
              </a:rPr>
              <a:t>corendes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raerum</a:t>
            </a:r>
            <a:r>
              <a:rPr lang="en-US" dirty="0">
                <a:effectLst/>
                <a:latin typeface="Calibri" panose="020F0502020204030204" pitchFamily="34" charset="0"/>
              </a:rPr>
              <a:t> fugit, </a:t>
            </a:r>
            <a:r>
              <a:rPr lang="en-US" dirty="0" err="1">
                <a:effectLst/>
                <a:latin typeface="Calibri" panose="020F0502020204030204" pitchFamily="34" charset="0"/>
              </a:rPr>
              <a:t>consed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exeriae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scimagnamus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distrum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vendae</a:t>
            </a:r>
            <a:r>
              <a:rPr lang="en-US" dirty="0">
                <a:effectLst/>
                <a:latin typeface="Calibri" panose="020F0502020204030204" pitchFamily="34" charset="0"/>
              </a:rPr>
              <a:t> non et </a:t>
            </a:r>
            <a:r>
              <a:rPr lang="en-US" dirty="0" err="1">
                <a:effectLst/>
                <a:latin typeface="Calibri" panose="020F0502020204030204" pitchFamily="34" charset="0"/>
              </a:rPr>
              <a:t>dit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fuga</a:t>
            </a:r>
            <a:r>
              <a:rPr lang="en-US" dirty="0">
                <a:effectLst/>
                <a:latin typeface="Calibri" panose="020F0502020204030204" pitchFamily="34" charset="0"/>
              </a:rPr>
              <a:t>. Nobis </a:t>
            </a:r>
            <a:r>
              <a:rPr lang="en-US" dirty="0" err="1">
                <a:effectLst/>
                <a:latin typeface="Calibri" panose="020F0502020204030204" pitchFamily="34" charset="0"/>
              </a:rPr>
              <a:t>inullorem</a:t>
            </a:r>
            <a:r>
              <a:rPr lang="en-US" dirty="0">
                <a:effectLst/>
                <a:latin typeface="Calibri" panose="020F0502020204030204" pitchFamily="34" charset="0"/>
              </a:rPr>
              <a:t> re </a:t>
            </a:r>
            <a:r>
              <a:rPr lang="en-US" dirty="0" err="1">
                <a:effectLst/>
                <a:latin typeface="Calibri" panose="020F0502020204030204" pitchFamily="34" charset="0"/>
              </a:rPr>
              <a:t>enima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facea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verumet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velectoria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nis</a:t>
            </a:r>
            <a:r>
              <a:rPr lang="en-US" dirty="0">
                <a:effectLst/>
                <a:latin typeface="Calibri" panose="020F0502020204030204" pitchFamily="34" charset="0"/>
              </a:rPr>
              <a:t> qui del </a:t>
            </a:r>
            <a:r>
              <a:rPr lang="en-US" dirty="0" err="1">
                <a:effectLst/>
                <a:latin typeface="Calibri" panose="020F0502020204030204" pitchFamily="34" charset="0"/>
              </a:rPr>
              <a:t>imi</a:t>
            </a:r>
            <a:r>
              <a:rPr lang="en-US" dirty="0">
                <a:effectLst/>
                <a:latin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</a:rPr>
              <a:t>si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omnis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sequis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delit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maio</a:t>
            </a:r>
            <a:r>
              <a:rPr lang="en-US" dirty="0">
                <a:effectLst/>
                <a:latin typeface="Calibri" panose="020F0502020204030204" pitchFamily="34" charset="0"/>
              </a:rPr>
              <a:t>. Et et </a:t>
            </a:r>
            <a:r>
              <a:rPr lang="en-US" dirty="0" err="1">
                <a:effectLst/>
                <a:latin typeface="Calibri" panose="020F0502020204030204" pitchFamily="34" charset="0"/>
              </a:rPr>
              <a:t>utatib</a:t>
            </a:r>
            <a:r>
              <a:rPr lang="en-US" dirty="0">
                <a:effectLst/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6014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/Object – 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183" y="313279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9183" y="996682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47B4507-71CB-394C-9EBE-4AC75581EB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9184" y="1634422"/>
            <a:ext cx="3669506" cy="360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smtClean="0">
                <a:effectLst/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r>
              <a:rPr lang="en-US" dirty="0" err="1">
                <a:effectLst/>
                <a:latin typeface="Calibri" panose="020F0502020204030204" pitchFamily="34" charset="0"/>
              </a:rPr>
              <a:t>Liquidesto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vellenia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aute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eum</a:t>
            </a:r>
            <a:r>
              <a:rPr lang="en-US" dirty="0">
                <a:effectLst/>
                <a:latin typeface="Calibri" panose="020F0502020204030204" pitchFamily="34" charset="0"/>
              </a:rPr>
              <a:t> que </a:t>
            </a:r>
            <a:r>
              <a:rPr lang="en-US" dirty="0" err="1">
                <a:effectLst/>
                <a:latin typeface="Calibri" panose="020F0502020204030204" pitchFamily="34" charset="0"/>
              </a:rPr>
              <a:t>nonse</a:t>
            </a:r>
            <a:r>
              <a:rPr lang="en-US" dirty="0">
                <a:effectLst/>
                <a:latin typeface="Calibri" panose="020F0502020204030204" pitchFamily="34" charset="0"/>
              </a:rPr>
              <a:t> et, </a:t>
            </a:r>
            <a:r>
              <a:rPr lang="en-US" dirty="0" err="1">
                <a:effectLst/>
                <a:latin typeface="Calibri" panose="020F0502020204030204" pitchFamily="34" charset="0"/>
              </a:rPr>
              <a:t>quamus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doluptate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pedignamet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reped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ut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faccusda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dio</a:t>
            </a:r>
            <a:r>
              <a:rPr lang="en-US" dirty="0">
                <a:effectLst/>
                <a:latin typeface="Calibri" panose="020F0502020204030204" pitchFamily="34" charset="0"/>
              </a:rPr>
              <a:t> od </a:t>
            </a:r>
            <a:r>
              <a:rPr lang="en-US" dirty="0" err="1">
                <a:effectLst/>
                <a:latin typeface="Calibri" panose="020F0502020204030204" pitchFamily="34" charset="0"/>
              </a:rPr>
              <a:t>etur</a:t>
            </a:r>
            <a:r>
              <a:rPr lang="en-US" dirty="0">
                <a:effectLst/>
                <a:latin typeface="Calibri" panose="020F0502020204030204" pitchFamily="34" charset="0"/>
              </a:rPr>
              <a:t>? </a:t>
            </a:r>
            <a:r>
              <a:rPr lang="en-US" dirty="0" err="1">
                <a:effectLst/>
                <a:latin typeface="Calibri" panose="020F0502020204030204" pitchFamily="34" charset="0"/>
              </a:rPr>
              <a:t>Quiderf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erferia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dolupitatem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asimi</a:t>
            </a:r>
            <a:r>
              <a:rPr lang="en-US" dirty="0">
                <a:effectLst/>
                <a:latin typeface="Calibri" panose="020F0502020204030204" pitchFamily="34" charset="0"/>
              </a:rPr>
              <a:t>. </a:t>
            </a:r>
            <a:r>
              <a:rPr lang="en-US" dirty="0" err="1">
                <a:effectLst/>
                <a:latin typeface="Calibri" panose="020F0502020204030204" pitchFamily="34" charset="0"/>
              </a:rPr>
              <a:t>Aximporro</a:t>
            </a:r>
            <a:r>
              <a:rPr lang="en-US" dirty="0">
                <a:effectLst/>
                <a:latin typeface="Calibri" panose="020F0502020204030204" pitchFamily="34" charset="0"/>
              </a:rPr>
              <a:t> con pe prate re </a:t>
            </a:r>
            <a:r>
              <a:rPr lang="en-US" dirty="0" err="1">
                <a:effectLst/>
                <a:latin typeface="Calibri" panose="020F0502020204030204" pitchFamily="34" charset="0"/>
              </a:rPr>
              <a:t>volupta</a:t>
            </a:r>
            <a:r>
              <a:rPr lang="en-US" dirty="0">
                <a:effectLst/>
                <a:latin typeface="Calibri" panose="020F0502020204030204" pitchFamily="34" charset="0"/>
              </a:rPr>
              <a:t> quo con </a:t>
            </a:r>
            <a:r>
              <a:rPr lang="en-US" dirty="0" err="1">
                <a:effectLst/>
                <a:latin typeface="Calibri" panose="020F0502020204030204" pitchFamily="34" charset="0"/>
              </a:rPr>
              <a:t>corendes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raerum</a:t>
            </a:r>
            <a:r>
              <a:rPr lang="en-US" dirty="0">
                <a:effectLst/>
                <a:latin typeface="Calibri" panose="020F0502020204030204" pitchFamily="34" charset="0"/>
              </a:rPr>
              <a:t> fugit, </a:t>
            </a:r>
            <a:r>
              <a:rPr lang="en-US" dirty="0" err="1">
                <a:effectLst/>
                <a:latin typeface="Calibri" panose="020F0502020204030204" pitchFamily="34" charset="0"/>
              </a:rPr>
              <a:t>consed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exeriae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scimagnamus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distrum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vendae</a:t>
            </a:r>
            <a:r>
              <a:rPr lang="en-US" dirty="0">
                <a:effectLst/>
                <a:latin typeface="Calibri" panose="020F0502020204030204" pitchFamily="34" charset="0"/>
              </a:rPr>
              <a:t> non et </a:t>
            </a:r>
            <a:r>
              <a:rPr lang="en-US" dirty="0" err="1">
                <a:effectLst/>
                <a:latin typeface="Calibri" panose="020F0502020204030204" pitchFamily="34" charset="0"/>
              </a:rPr>
              <a:t>dit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fuga</a:t>
            </a:r>
            <a:r>
              <a:rPr lang="en-US" dirty="0">
                <a:effectLst/>
                <a:latin typeface="Calibri" panose="020F0502020204030204" pitchFamily="34" charset="0"/>
              </a:rPr>
              <a:t>. Nobis </a:t>
            </a:r>
            <a:r>
              <a:rPr lang="en-US" dirty="0" err="1">
                <a:effectLst/>
                <a:latin typeface="Calibri" panose="020F0502020204030204" pitchFamily="34" charset="0"/>
              </a:rPr>
              <a:t>inullorem</a:t>
            </a:r>
            <a:r>
              <a:rPr lang="en-US" dirty="0">
                <a:effectLst/>
                <a:latin typeface="Calibri" panose="020F0502020204030204" pitchFamily="34" charset="0"/>
              </a:rPr>
              <a:t> re </a:t>
            </a:r>
            <a:r>
              <a:rPr lang="en-US" dirty="0" err="1">
                <a:effectLst/>
                <a:latin typeface="Calibri" panose="020F0502020204030204" pitchFamily="34" charset="0"/>
              </a:rPr>
              <a:t>enima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facea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verumet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velectoria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nis</a:t>
            </a:r>
            <a:r>
              <a:rPr lang="en-US" dirty="0">
                <a:effectLst/>
                <a:latin typeface="Calibri" panose="020F0502020204030204" pitchFamily="34" charset="0"/>
              </a:rPr>
              <a:t> qui del </a:t>
            </a:r>
            <a:r>
              <a:rPr lang="en-US" dirty="0" err="1">
                <a:effectLst/>
                <a:latin typeface="Calibri" panose="020F0502020204030204" pitchFamily="34" charset="0"/>
              </a:rPr>
              <a:t>imi</a:t>
            </a:r>
            <a:r>
              <a:rPr lang="en-US" dirty="0">
                <a:effectLst/>
                <a:latin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</a:rPr>
              <a:t>si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omnis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sequis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delit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maio</a:t>
            </a:r>
            <a:r>
              <a:rPr lang="en-US" dirty="0">
                <a:effectLst/>
                <a:latin typeface="Calibri" panose="020F0502020204030204" pitchFamily="34" charset="0"/>
              </a:rPr>
              <a:t>. Et et </a:t>
            </a:r>
            <a:r>
              <a:rPr lang="en-US" dirty="0" err="1">
                <a:effectLst/>
                <a:latin typeface="Calibri" panose="020F0502020204030204" pitchFamily="34" charset="0"/>
              </a:rPr>
              <a:t>utatib</a:t>
            </a:r>
            <a:r>
              <a:rPr lang="en-US" dirty="0">
                <a:effectLst/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68F7106-1E4F-9648-B9B3-95626FD0635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990690" y="1640474"/>
            <a:ext cx="3499403" cy="360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12156391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– 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183" y="313045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9183" y="996448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9184" y="1646241"/>
            <a:ext cx="7250906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SzPct val="100000"/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SzPct val="60000"/>
              <a:buFont typeface="System Font Regular"/>
              <a:buChar char="-"/>
              <a:defRPr sz="1600"/>
            </a:lvl3pPr>
            <a:lvl4pPr marL="1200060" indent="-171438">
              <a:buClr>
                <a:schemeClr val="tx1"/>
              </a:buClr>
              <a:buSzPct val="60000"/>
              <a:buFont typeface="Arial"/>
              <a:buChar char="•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18832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Photo – 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717" y="318311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0717" y="1001714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92128" y="1651505"/>
            <a:ext cx="3589496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8F9D85B-8AA8-BA40-BCFA-B9A66FE5EDE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53340" y="1646238"/>
            <a:ext cx="3577828" cy="2631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FCD366-558D-934B-AEB5-954C38046B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3339" y="4308475"/>
            <a:ext cx="3589734" cy="903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  <a:lvl2pPr marL="342875" indent="0">
              <a:buNone/>
              <a:defRPr sz="1350"/>
            </a:lvl2pPr>
            <a:lvl3pPr marL="685749" indent="0">
              <a:buNone/>
              <a:defRPr sz="1350"/>
            </a:lvl3pPr>
            <a:lvl4pPr marL="1028624" indent="0">
              <a:buNone/>
              <a:defRPr sz="1350"/>
            </a:lvl4pPr>
            <a:lvl5pPr marL="1371498" indent="0">
              <a:buNone/>
              <a:defRPr sz="1350"/>
            </a:lvl5pPr>
          </a:lstStyle>
          <a:p>
            <a:pPr lvl="0"/>
            <a:r>
              <a:rPr lang="en-US" dirty="0"/>
              <a:t>Insert descriptor text</a:t>
            </a:r>
          </a:p>
        </p:txBody>
      </p:sp>
    </p:spTree>
    <p:extLst>
      <p:ext uri="{BB962C8B-B14F-4D97-AF65-F5344CB8AC3E}">
        <p14:creationId xmlns:p14="http://schemas.microsoft.com/office/powerpoint/2010/main" val="15387125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Photo Op 2 – 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183" y="318312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9183" y="1001715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1807" y="1651511"/>
            <a:ext cx="3589496" cy="2625857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8F9D85B-8AA8-BA40-BCFA-B9A66FE5EDE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06428" y="1646241"/>
            <a:ext cx="3577828" cy="3565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FCD366-558D-934B-AEB5-954C38046B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1805" y="4308476"/>
            <a:ext cx="3589734" cy="903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875" indent="0">
              <a:buNone/>
              <a:defRPr sz="1350"/>
            </a:lvl2pPr>
            <a:lvl3pPr marL="685749" indent="0">
              <a:buNone/>
              <a:defRPr sz="1350"/>
            </a:lvl3pPr>
            <a:lvl4pPr marL="1028624" indent="0">
              <a:buNone/>
              <a:defRPr sz="1350"/>
            </a:lvl4pPr>
            <a:lvl5pPr marL="1371498" indent="0">
              <a:buNone/>
              <a:defRPr sz="1350"/>
            </a:lvl5pPr>
          </a:lstStyle>
          <a:p>
            <a:pPr lvl="0"/>
            <a:r>
              <a:rPr lang="en-US" dirty="0"/>
              <a:t>Insert descriptor text</a:t>
            </a:r>
          </a:p>
        </p:txBody>
      </p:sp>
    </p:spTree>
    <p:extLst>
      <p:ext uri="{BB962C8B-B14F-4D97-AF65-F5344CB8AC3E}">
        <p14:creationId xmlns:p14="http://schemas.microsoft.com/office/powerpoint/2010/main" val="239155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7839F558-C00F-1B47-83D8-BBC5D0C1AA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479B7C-F84D-0542-A1A9-832095449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95" y="3033571"/>
            <a:ext cx="4350854" cy="82232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3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AB962F-B4C2-CD45-AD0D-E436EB2E77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95" y="3937000"/>
            <a:ext cx="4350854" cy="7265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650" b="0" i="1">
                <a:solidFill>
                  <a:schemeClr val="bg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</p:spTree>
    <p:extLst>
      <p:ext uri="{BB962C8B-B14F-4D97-AF65-F5344CB8AC3E}">
        <p14:creationId xmlns:p14="http://schemas.microsoft.com/office/powerpoint/2010/main" val="33046706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2 Col – 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184" y="318312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9184" y="1001715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1548" y="1651505"/>
            <a:ext cx="357759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A790081-EB7A-F14B-8933-3260D0B4D8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12024" y="1651505"/>
            <a:ext cx="357759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 marL="1242920" marR="0" indent="-214298" algn="l" defTabSz="685749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Arial"/>
              <a:buChar char="•"/>
              <a:tabLst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911980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Object – 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183" y="318312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9183" y="1001715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rgbClr val="949EA9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1547" y="1651503"/>
            <a:ext cx="362331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916144" y="1658919"/>
            <a:ext cx="3581400" cy="360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21877464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Chart – 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183" y="318759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00619B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9183" y="1002162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1547" y="1651955"/>
            <a:ext cx="362331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7CAE2EC-BD76-CB42-97EC-DC1775647C07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3922980" y="1651448"/>
            <a:ext cx="3567113" cy="3614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r>
              <a:rPr lang="en-US" dirty="0"/>
              <a:t>Insert Table</a:t>
            </a:r>
          </a:p>
        </p:txBody>
      </p:sp>
    </p:spTree>
    <p:extLst>
      <p:ext uri="{BB962C8B-B14F-4D97-AF65-F5344CB8AC3E}">
        <p14:creationId xmlns:p14="http://schemas.microsoft.com/office/powerpoint/2010/main" val="38296575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2 Objects – 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183" y="318759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9183" y="1002162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rgbClr val="949EA9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1547" y="1651955"/>
            <a:ext cx="362331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908689" y="1659366"/>
            <a:ext cx="35814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778E544-1633-CC45-ACD4-C26140CA777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908689" y="3478006"/>
            <a:ext cx="35814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26361300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3 Objects – 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183" y="318759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00619B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9183" y="1002162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1547" y="1651958"/>
            <a:ext cx="3623310" cy="1813057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908689" y="1659366"/>
            <a:ext cx="35814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778E544-1633-CC45-ACD4-C26140CA777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908689" y="3478006"/>
            <a:ext cx="35814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B5F7B13-E91F-F54F-A8D6-EC3071D0EA4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258212" y="3478006"/>
            <a:ext cx="362331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35869061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– Small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183" y="313279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9183" y="996682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47B4507-71CB-394C-9EBE-4AC75581EB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9183" y="1632415"/>
            <a:ext cx="7250430" cy="35534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smtClean="0">
                <a:effectLst/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r>
              <a:rPr lang="en-US" dirty="0" err="1">
                <a:effectLst/>
                <a:latin typeface="Calibri" panose="020F0502020204030204" pitchFamily="34" charset="0"/>
              </a:rPr>
              <a:t>Liquidesto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vellenia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aute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eum</a:t>
            </a:r>
            <a:r>
              <a:rPr lang="en-US" dirty="0">
                <a:effectLst/>
                <a:latin typeface="Calibri" panose="020F0502020204030204" pitchFamily="34" charset="0"/>
              </a:rPr>
              <a:t> que </a:t>
            </a:r>
            <a:r>
              <a:rPr lang="en-US" dirty="0" err="1">
                <a:effectLst/>
                <a:latin typeface="Calibri" panose="020F0502020204030204" pitchFamily="34" charset="0"/>
              </a:rPr>
              <a:t>nonse</a:t>
            </a:r>
            <a:r>
              <a:rPr lang="en-US" dirty="0">
                <a:effectLst/>
                <a:latin typeface="Calibri" panose="020F0502020204030204" pitchFamily="34" charset="0"/>
              </a:rPr>
              <a:t> et, </a:t>
            </a:r>
            <a:r>
              <a:rPr lang="en-US" dirty="0" err="1">
                <a:effectLst/>
                <a:latin typeface="Calibri" panose="020F0502020204030204" pitchFamily="34" charset="0"/>
              </a:rPr>
              <a:t>quamus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doluptate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pedignamet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reped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ut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faccusda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dio</a:t>
            </a:r>
            <a:r>
              <a:rPr lang="en-US" dirty="0">
                <a:effectLst/>
                <a:latin typeface="Calibri" panose="020F0502020204030204" pitchFamily="34" charset="0"/>
              </a:rPr>
              <a:t> od </a:t>
            </a:r>
            <a:r>
              <a:rPr lang="en-US" dirty="0" err="1">
                <a:effectLst/>
                <a:latin typeface="Calibri" panose="020F0502020204030204" pitchFamily="34" charset="0"/>
              </a:rPr>
              <a:t>etur</a:t>
            </a:r>
            <a:r>
              <a:rPr lang="en-US" dirty="0">
                <a:effectLst/>
                <a:latin typeface="Calibri" panose="020F0502020204030204" pitchFamily="34" charset="0"/>
              </a:rPr>
              <a:t>? </a:t>
            </a:r>
            <a:r>
              <a:rPr lang="en-US" dirty="0" err="1">
                <a:effectLst/>
                <a:latin typeface="Calibri" panose="020F0502020204030204" pitchFamily="34" charset="0"/>
              </a:rPr>
              <a:t>Quiderf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erferia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dolupitatem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asimi</a:t>
            </a:r>
            <a:r>
              <a:rPr lang="en-US" dirty="0">
                <a:effectLst/>
                <a:latin typeface="Calibri" panose="020F0502020204030204" pitchFamily="34" charset="0"/>
              </a:rPr>
              <a:t>. </a:t>
            </a:r>
            <a:r>
              <a:rPr lang="en-US" dirty="0" err="1">
                <a:effectLst/>
                <a:latin typeface="Calibri" panose="020F0502020204030204" pitchFamily="34" charset="0"/>
              </a:rPr>
              <a:t>Aximporro</a:t>
            </a:r>
            <a:r>
              <a:rPr lang="en-US" dirty="0">
                <a:effectLst/>
                <a:latin typeface="Calibri" panose="020F0502020204030204" pitchFamily="34" charset="0"/>
              </a:rPr>
              <a:t> con pe prate re </a:t>
            </a:r>
            <a:r>
              <a:rPr lang="en-US" dirty="0" err="1">
                <a:effectLst/>
                <a:latin typeface="Calibri" panose="020F0502020204030204" pitchFamily="34" charset="0"/>
              </a:rPr>
              <a:t>volupta</a:t>
            </a:r>
            <a:r>
              <a:rPr lang="en-US" dirty="0">
                <a:effectLst/>
                <a:latin typeface="Calibri" panose="020F0502020204030204" pitchFamily="34" charset="0"/>
              </a:rPr>
              <a:t> quo con </a:t>
            </a:r>
            <a:r>
              <a:rPr lang="en-US" dirty="0" err="1">
                <a:effectLst/>
                <a:latin typeface="Calibri" panose="020F0502020204030204" pitchFamily="34" charset="0"/>
              </a:rPr>
              <a:t>corendes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raerum</a:t>
            </a:r>
            <a:r>
              <a:rPr lang="en-US" dirty="0">
                <a:effectLst/>
                <a:latin typeface="Calibri" panose="020F0502020204030204" pitchFamily="34" charset="0"/>
              </a:rPr>
              <a:t> fugit, </a:t>
            </a:r>
            <a:r>
              <a:rPr lang="en-US" dirty="0" err="1">
                <a:effectLst/>
                <a:latin typeface="Calibri" panose="020F0502020204030204" pitchFamily="34" charset="0"/>
              </a:rPr>
              <a:t>consed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exeriae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scimagnamus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distrum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vendae</a:t>
            </a:r>
            <a:r>
              <a:rPr lang="en-US" dirty="0">
                <a:effectLst/>
                <a:latin typeface="Calibri" panose="020F0502020204030204" pitchFamily="34" charset="0"/>
              </a:rPr>
              <a:t> non et </a:t>
            </a:r>
            <a:r>
              <a:rPr lang="en-US" dirty="0" err="1">
                <a:effectLst/>
                <a:latin typeface="Calibri" panose="020F0502020204030204" pitchFamily="34" charset="0"/>
              </a:rPr>
              <a:t>dit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fuga</a:t>
            </a:r>
            <a:r>
              <a:rPr lang="en-US" dirty="0">
                <a:effectLst/>
                <a:latin typeface="Calibri" panose="020F0502020204030204" pitchFamily="34" charset="0"/>
              </a:rPr>
              <a:t>. Nobis </a:t>
            </a:r>
            <a:r>
              <a:rPr lang="en-US" dirty="0" err="1">
                <a:effectLst/>
                <a:latin typeface="Calibri" panose="020F0502020204030204" pitchFamily="34" charset="0"/>
              </a:rPr>
              <a:t>inullorem</a:t>
            </a:r>
            <a:r>
              <a:rPr lang="en-US" dirty="0">
                <a:effectLst/>
                <a:latin typeface="Calibri" panose="020F0502020204030204" pitchFamily="34" charset="0"/>
              </a:rPr>
              <a:t> re </a:t>
            </a:r>
            <a:r>
              <a:rPr lang="en-US" dirty="0" err="1">
                <a:effectLst/>
                <a:latin typeface="Calibri" panose="020F0502020204030204" pitchFamily="34" charset="0"/>
              </a:rPr>
              <a:t>enima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facea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verumet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velectoria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nis</a:t>
            </a:r>
            <a:r>
              <a:rPr lang="en-US" dirty="0">
                <a:effectLst/>
                <a:latin typeface="Calibri" panose="020F0502020204030204" pitchFamily="34" charset="0"/>
              </a:rPr>
              <a:t> qui del </a:t>
            </a:r>
            <a:r>
              <a:rPr lang="en-US" dirty="0" err="1">
                <a:effectLst/>
                <a:latin typeface="Calibri" panose="020F0502020204030204" pitchFamily="34" charset="0"/>
              </a:rPr>
              <a:t>imi</a:t>
            </a:r>
            <a:r>
              <a:rPr lang="en-US" dirty="0">
                <a:effectLst/>
                <a:latin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</a:rPr>
              <a:t>si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omnis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sequis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delit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maio</a:t>
            </a:r>
            <a:r>
              <a:rPr lang="en-US" dirty="0">
                <a:effectLst/>
                <a:latin typeface="Calibri" panose="020F0502020204030204" pitchFamily="34" charset="0"/>
              </a:rPr>
              <a:t>. Et et </a:t>
            </a:r>
            <a:r>
              <a:rPr lang="en-US" dirty="0" err="1">
                <a:effectLst/>
                <a:latin typeface="Calibri" panose="020F0502020204030204" pitchFamily="34" charset="0"/>
              </a:rPr>
              <a:t>utatib</a:t>
            </a:r>
            <a:r>
              <a:rPr lang="en-US" dirty="0">
                <a:effectLst/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9437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/Object – Small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183" y="313279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9183" y="996682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47B4507-71CB-394C-9EBE-4AC75581EB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9184" y="1634422"/>
            <a:ext cx="3669506" cy="360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smtClean="0">
                <a:effectLst/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r>
              <a:rPr lang="en-US" dirty="0" err="1">
                <a:effectLst/>
                <a:latin typeface="Calibri" panose="020F0502020204030204" pitchFamily="34" charset="0"/>
              </a:rPr>
              <a:t>Liquidesto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vellenia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aute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eum</a:t>
            </a:r>
            <a:r>
              <a:rPr lang="en-US" dirty="0">
                <a:effectLst/>
                <a:latin typeface="Calibri" panose="020F0502020204030204" pitchFamily="34" charset="0"/>
              </a:rPr>
              <a:t> que </a:t>
            </a:r>
            <a:r>
              <a:rPr lang="en-US" dirty="0" err="1">
                <a:effectLst/>
                <a:latin typeface="Calibri" panose="020F0502020204030204" pitchFamily="34" charset="0"/>
              </a:rPr>
              <a:t>nonse</a:t>
            </a:r>
            <a:r>
              <a:rPr lang="en-US" dirty="0">
                <a:effectLst/>
                <a:latin typeface="Calibri" panose="020F0502020204030204" pitchFamily="34" charset="0"/>
              </a:rPr>
              <a:t> et, </a:t>
            </a:r>
            <a:r>
              <a:rPr lang="en-US" dirty="0" err="1">
                <a:effectLst/>
                <a:latin typeface="Calibri" panose="020F0502020204030204" pitchFamily="34" charset="0"/>
              </a:rPr>
              <a:t>quamus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doluptate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pedignamet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reped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ut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faccusda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dio</a:t>
            </a:r>
            <a:r>
              <a:rPr lang="en-US" dirty="0">
                <a:effectLst/>
                <a:latin typeface="Calibri" panose="020F0502020204030204" pitchFamily="34" charset="0"/>
              </a:rPr>
              <a:t> od </a:t>
            </a:r>
            <a:r>
              <a:rPr lang="en-US" dirty="0" err="1">
                <a:effectLst/>
                <a:latin typeface="Calibri" panose="020F0502020204030204" pitchFamily="34" charset="0"/>
              </a:rPr>
              <a:t>etur</a:t>
            </a:r>
            <a:r>
              <a:rPr lang="en-US" dirty="0">
                <a:effectLst/>
                <a:latin typeface="Calibri" panose="020F0502020204030204" pitchFamily="34" charset="0"/>
              </a:rPr>
              <a:t>? </a:t>
            </a:r>
            <a:r>
              <a:rPr lang="en-US" dirty="0" err="1">
                <a:effectLst/>
                <a:latin typeface="Calibri" panose="020F0502020204030204" pitchFamily="34" charset="0"/>
              </a:rPr>
              <a:t>Quiderf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erferia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dolupitatem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asimi</a:t>
            </a:r>
            <a:r>
              <a:rPr lang="en-US" dirty="0">
                <a:effectLst/>
                <a:latin typeface="Calibri" panose="020F0502020204030204" pitchFamily="34" charset="0"/>
              </a:rPr>
              <a:t>. </a:t>
            </a:r>
            <a:r>
              <a:rPr lang="en-US" dirty="0" err="1">
                <a:effectLst/>
                <a:latin typeface="Calibri" panose="020F0502020204030204" pitchFamily="34" charset="0"/>
              </a:rPr>
              <a:t>Aximporro</a:t>
            </a:r>
            <a:r>
              <a:rPr lang="en-US" dirty="0">
                <a:effectLst/>
                <a:latin typeface="Calibri" panose="020F0502020204030204" pitchFamily="34" charset="0"/>
              </a:rPr>
              <a:t> con pe prate re </a:t>
            </a:r>
            <a:r>
              <a:rPr lang="en-US" dirty="0" err="1">
                <a:effectLst/>
                <a:latin typeface="Calibri" panose="020F0502020204030204" pitchFamily="34" charset="0"/>
              </a:rPr>
              <a:t>volupta</a:t>
            </a:r>
            <a:r>
              <a:rPr lang="en-US" dirty="0">
                <a:effectLst/>
                <a:latin typeface="Calibri" panose="020F0502020204030204" pitchFamily="34" charset="0"/>
              </a:rPr>
              <a:t> quo con </a:t>
            </a:r>
            <a:r>
              <a:rPr lang="en-US" dirty="0" err="1">
                <a:effectLst/>
                <a:latin typeface="Calibri" panose="020F0502020204030204" pitchFamily="34" charset="0"/>
              </a:rPr>
              <a:t>corendes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raerum</a:t>
            </a:r>
            <a:r>
              <a:rPr lang="en-US" dirty="0">
                <a:effectLst/>
                <a:latin typeface="Calibri" panose="020F0502020204030204" pitchFamily="34" charset="0"/>
              </a:rPr>
              <a:t> fugit, </a:t>
            </a:r>
            <a:r>
              <a:rPr lang="en-US" dirty="0" err="1">
                <a:effectLst/>
                <a:latin typeface="Calibri" panose="020F0502020204030204" pitchFamily="34" charset="0"/>
              </a:rPr>
              <a:t>consed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exeriae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scimagnamus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distrum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vendae</a:t>
            </a:r>
            <a:r>
              <a:rPr lang="en-US" dirty="0">
                <a:effectLst/>
                <a:latin typeface="Calibri" panose="020F0502020204030204" pitchFamily="34" charset="0"/>
              </a:rPr>
              <a:t> non et </a:t>
            </a:r>
            <a:r>
              <a:rPr lang="en-US" dirty="0" err="1">
                <a:effectLst/>
                <a:latin typeface="Calibri" panose="020F0502020204030204" pitchFamily="34" charset="0"/>
              </a:rPr>
              <a:t>dit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fuga</a:t>
            </a:r>
            <a:r>
              <a:rPr lang="en-US" dirty="0">
                <a:effectLst/>
                <a:latin typeface="Calibri" panose="020F0502020204030204" pitchFamily="34" charset="0"/>
              </a:rPr>
              <a:t>. Nobis </a:t>
            </a:r>
            <a:r>
              <a:rPr lang="en-US" dirty="0" err="1">
                <a:effectLst/>
                <a:latin typeface="Calibri" panose="020F0502020204030204" pitchFamily="34" charset="0"/>
              </a:rPr>
              <a:t>inullorem</a:t>
            </a:r>
            <a:r>
              <a:rPr lang="en-US" dirty="0">
                <a:effectLst/>
                <a:latin typeface="Calibri" panose="020F0502020204030204" pitchFamily="34" charset="0"/>
              </a:rPr>
              <a:t> re </a:t>
            </a:r>
            <a:r>
              <a:rPr lang="en-US" dirty="0" err="1">
                <a:effectLst/>
                <a:latin typeface="Calibri" panose="020F0502020204030204" pitchFamily="34" charset="0"/>
              </a:rPr>
              <a:t>enima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facea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verumet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velectoria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nis</a:t>
            </a:r>
            <a:r>
              <a:rPr lang="en-US" dirty="0">
                <a:effectLst/>
                <a:latin typeface="Calibri" panose="020F0502020204030204" pitchFamily="34" charset="0"/>
              </a:rPr>
              <a:t> qui del </a:t>
            </a:r>
            <a:r>
              <a:rPr lang="en-US" dirty="0" err="1">
                <a:effectLst/>
                <a:latin typeface="Calibri" panose="020F0502020204030204" pitchFamily="34" charset="0"/>
              </a:rPr>
              <a:t>imi</a:t>
            </a:r>
            <a:r>
              <a:rPr lang="en-US" dirty="0">
                <a:effectLst/>
                <a:latin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</a:rPr>
              <a:t>si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omnis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sequis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delit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maio</a:t>
            </a:r>
            <a:r>
              <a:rPr lang="en-US" dirty="0">
                <a:effectLst/>
                <a:latin typeface="Calibri" panose="020F0502020204030204" pitchFamily="34" charset="0"/>
              </a:rPr>
              <a:t>. Et et </a:t>
            </a:r>
            <a:r>
              <a:rPr lang="en-US" dirty="0" err="1">
                <a:effectLst/>
                <a:latin typeface="Calibri" panose="020F0502020204030204" pitchFamily="34" charset="0"/>
              </a:rPr>
              <a:t>utatib</a:t>
            </a:r>
            <a:r>
              <a:rPr lang="en-US" dirty="0">
                <a:effectLst/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68F7106-1E4F-9648-B9B3-95626FD0635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990690" y="1640474"/>
            <a:ext cx="3499403" cy="360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14557115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– Small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183" y="313045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9183" y="996448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9184" y="1646241"/>
            <a:ext cx="7250906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SzPct val="100000"/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SzPct val="60000"/>
              <a:buFont typeface="System Font Regular"/>
              <a:buChar char="-"/>
              <a:defRPr sz="1600"/>
            </a:lvl3pPr>
            <a:lvl4pPr marL="1200060" indent="-171438">
              <a:buClr>
                <a:schemeClr val="tx1"/>
              </a:buClr>
              <a:buSzPct val="60000"/>
              <a:buFont typeface="Arial"/>
              <a:buChar char="•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244938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Photo  – Small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183" y="318311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9183" y="1001714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00594" y="1651505"/>
            <a:ext cx="3589496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8F9D85B-8AA8-BA40-BCFA-B9A66FE5EDE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61806" y="1646238"/>
            <a:ext cx="3577828" cy="2631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FCD366-558D-934B-AEB5-954C38046B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1805" y="4308475"/>
            <a:ext cx="3589734" cy="903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  <a:lvl2pPr marL="342875" indent="0">
              <a:buNone/>
              <a:defRPr sz="1350"/>
            </a:lvl2pPr>
            <a:lvl3pPr marL="685749" indent="0">
              <a:buNone/>
              <a:defRPr sz="1350"/>
            </a:lvl3pPr>
            <a:lvl4pPr marL="1028624" indent="0">
              <a:buNone/>
              <a:defRPr sz="1350"/>
            </a:lvl4pPr>
            <a:lvl5pPr marL="1371498" indent="0">
              <a:buNone/>
              <a:defRPr sz="1350"/>
            </a:lvl5pPr>
          </a:lstStyle>
          <a:p>
            <a:pPr lvl="0"/>
            <a:r>
              <a:rPr lang="en-US" dirty="0"/>
              <a:t>Insert descriptor text</a:t>
            </a:r>
          </a:p>
        </p:txBody>
      </p:sp>
    </p:spTree>
    <p:extLst>
      <p:ext uri="{BB962C8B-B14F-4D97-AF65-F5344CB8AC3E}">
        <p14:creationId xmlns:p14="http://schemas.microsoft.com/office/powerpoint/2010/main" val="29206776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Photo Op 2 – Small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183" y="318312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9183" y="1001715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1807" y="1651511"/>
            <a:ext cx="3589496" cy="2625857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8F9D85B-8AA8-BA40-BCFA-B9A66FE5EDE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06428" y="1646241"/>
            <a:ext cx="3577828" cy="3565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FCD366-558D-934B-AEB5-954C38046B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1805" y="4308476"/>
            <a:ext cx="3589734" cy="903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875" indent="0">
              <a:buNone/>
              <a:defRPr sz="1350"/>
            </a:lvl2pPr>
            <a:lvl3pPr marL="685749" indent="0">
              <a:buNone/>
              <a:defRPr sz="1350"/>
            </a:lvl3pPr>
            <a:lvl4pPr marL="1028624" indent="0">
              <a:buNone/>
              <a:defRPr sz="1350"/>
            </a:lvl4pPr>
            <a:lvl5pPr marL="1371498" indent="0">
              <a:buNone/>
              <a:defRPr sz="1350"/>
            </a:lvl5pPr>
          </a:lstStyle>
          <a:p>
            <a:pPr lvl="0"/>
            <a:r>
              <a:rPr lang="en-US" dirty="0"/>
              <a:t>Insert descriptor text</a:t>
            </a:r>
          </a:p>
        </p:txBody>
      </p:sp>
    </p:spTree>
    <p:extLst>
      <p:ext uri="{BB962C8B-B14F-4D97-AF65-F5344CB8AC3E}">
        <p14:creationId xmlns:p14="http://schemas.microsoft.com/office/powerpoint/2010/main" val="387900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– L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184" y="313279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9184" y="996682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47B4507-71CB-394C-9EBE-4AC75581EB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9184" y="1632415"/>
            <a:ext cx="7250430" cy="35534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smtClean="0">
                <a:effectLst/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r>
              <a:rPr lang="en-US" dirty="0" err="1">
                <a:effectLst/>
                <a:latin typeface="Calibri" panose="020F0502020204030204" pitchFamily="34" charset="0"/>
              </a:rPr>
              <a:t>Liquidesto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vellenia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aute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eum</a:t>
            </a:r>
            <a:r>
              <a:rPr lang="en-US" dirty="0">
                <a:effectLst/>
                <a:latin typeface="Calibri" panose="020F0502020204030204" pitchFamily="34" charset="0"/>
              </a:rPr>
              <a:t> que </a:t>
            </a:r>
            <a:r>
              <a:rPr lang="en-US" dirty="0" err="1">
                <a:effectLst/>
                <a:latin typeface="Calibri" panose="020F0502020204030204" pitchFamily="34" charset="0"/>
              </a:rPr>
              <a:t>nonse</a:t>
            </a:r>
            <a:r>
              <a:rPr lang="en-US" dirty="0">
                <a:effectLst/>
                <a:latin typeface="Calibri" panose="020F0502020204030204" pitchFamily="34" charset="0"/>
              </a:rPr>
              <a:t> et, </a:t>
            </a:r>
            <a:r>
              <a:rPr lang="en-US" dirty="0" err="1">
                <a:effectLst/>
                <a:latin typeface="Calibri" panose="020F0502020204030204" pitchFamily="34" charset="0"/>
              </a:rPr>
              <a:t>quamus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doluptate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pedignamet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reped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ut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faccusda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dio</a:t>
            </a:r>
            <a:r>
              <a:rPr lang="en-US" dirty="0">
                <a:effectLst/>
                <a:latin typeface="Calibri" panose="020F0502020204030204" pitchFamily="34" charset="0"/>
              </a:rPr>
              <a:t> od </a:t>
            </a:r>
            <a:r>
              <a:rPr lang="en-US" dirty="0" err="1">
                <a:effectLst/>
                <a:latin typeface="Calibri" panose="020F0502020204030204" pitchFamily="34" charset="0"/>
              </a:rPr>
              <a:t>etur</a:t>
            </a:r>
            <a:r>
              <a:rPr lang="en-US" dirty="0">
                <a:effectLst/>
                <a:latin typeface="Calibri" panose="020F0502020204030204" pitchFamily="34" charset="0"/>
              </a:rPr>
              <a:t>? </a:t>
            </a:r>
            <a:r>
              <a:rPr lang="en-US" dirty="0" err="1">
                <a:effectLst/>
                <a:latin typeface="Calibri" panose="020F0502020204030204" pitchFamily="34" charset="0"/>
              </a:rPr>
              <a:t>Quiderf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erferia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dolupitatem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asimi</a:t>
            </a:r>
            <a:r>
              <a:rPr lang="en-US" dirty="0">
                <a:effectLst/>
                <a:latin typeface="Calibri" panose="020F0502020204030204" pitchFamily="34" charset="0"/>
              </a:rPr>
              <a:t>. </a:t>
            </a:r>
            <a:r>
              <a:rPr lang="en-US" dirty="0" err="1">
                <a:effectLst/>
                <a:latin typeface="Calibri" panose="020F0502020204030204" pitchFamily="34" charset="0"/>
              </a:rPr>
              <a:t>Aximporro</a:t>
            </a:r>
            <a:r>
              <a:rPr lang="en-US" dirty="0">
                <a:effectLst/>
                <a:latin typeface="Calibri" panose="020F0502020204030204" pitchFamily="34" charset="0"/>
              </a:rPr>
              <a:t> con pe prate re </a:t>
            </a:r>
            <a:r>
              <a:rPr lang="en-US" dirty="0" err="1">
                <a:effectLst/>
                <a:latin typeface="Calibri" panose="020F0502020204030204" pitchFamily="34" charset="0"/>
              </a:rPr>
              <a:t>volupta</a:t>
            </a:r>
            <a:r>
              <a:rPr lang="en-US" dirty="0">
                <a:effectLst/>
                <a:latin typeface="Calibri" panose="020F0502020204030204" pitchFamily="34" charset="0"/>
              </a:rPr>
              <a:t> quo con </a:t>
            </a:r>
            <a:r>
              <a:rPr lang="en-US" dirty="0" err="1">
                <a:effectLst/>
                <a:latin typeface="Calibri" panose="020F0502020204030204" pitchFamily="34" charset="0"/>
              </a:rPr>
              <a:t>corendes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raerum</a:t>
            </a:r>
            <a:r>
              <a:rPr lang="en-US" dirty="0">
                <a:effectLst/>
                <a:latin typeface="Calibri" panose="020F0502020204030204" pitchFamily="34" charset="0"/>
              </a:rPr>
              <a:t> fugit, </a:t>
            </a:r>
            <a:r>
              <a:rPr lang="en-US" dirty="0" err="1">
                <a:effectLst/>
                <a:latin typeface="Calibri" panose="020F0502020204030204" pitchFamily="34" charset="0"/>
              </a:rPr>
              <a:t>consed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exeriae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scimagnamus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distrum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vendae</a:t>
            </a:r>
            <a:r>
              <a:rPr lang="en-US" dirty="0">
                <a:effectLst/>
                <a:latin typeface="Calibri" panose="020F0502020204030204" pitchFamily="34" charset="0"/>
              </a:rPr>
              <a:t> non et </a:t>
            </a:r>
            <a:r>
              <a:rPr lang="en-US" dirty="0" err="1">
                <a:effectLst/>
                <a:latin typeface="Calibri" panose="020F0502020204030204" pitchFamily="34" charset="0"/>
              </a:rPr>
              <a:t>dit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fuga</a:t>
            </a:r>
            <a:r>
              <a:rPr lang="en-US" dirty="0">
                <a:effectLst/>
                <a:latin typeface="Calibri" panose="020F0502020204030204" pitchFamily="34" charset="0"/>
              </a:rPr>
              <a:t>. Nobis </a:t>
            </a:r>
            <a:r>
              <a:rPr lang="en-US" dirty="0" err="1">
                <a:effectLst/>
                <a:latin typeface="Calibri" panose="020F0502020204030204" pitchFamily="34" charset="0"/>
              </a:rPr>
              <a:t>inullorem</a:t>
            </a:r>
            <a:r>
              <a:rPr lang="en-US" dirty="0">
                <a:effectLst/>
                <a:latin typeface="Calibri" panose="020F0502020204030204" pitchFamily="34" charset="0"/>
              </a:rPr>
              <a:t> re </a:t>
            </a:r>
            <a:r>
              <a:rPr lang="en-US" dirty="0" err="1">
                <a:effectLst/>
                <a:latin typeface="Calibri" panose="020F0502020204030204" pitchFamily="34" charset="0"/>
              </a:rPr>
              <a:t>enima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facea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verumet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velectoria</a:t>
            </a:r>
            <a:r>
              <a:rPr lang="en-US" dirty="0">
                <a:effectLst/>
                <a:latin typeface="Calibri" panose="020F0502020204030204" pitchFamily="34" charset="0"/>
              </a:rPr>
              <a:t> nis qui del </a:t>
            </a:r>
            <a:r>
              <a:rPr lang="en-US" dirty="0" err="1">
                <a:effectLst/>
                <a:latin typeface="Calibri" panose="020F0502020204030204" pitchFamily="34" charset="0"/>
              </a:rPr>
              <a:t>imi</a:t>
            </a:r>
            <a:r>
              <a:rPr lang="en-US" dirty="0">
                <a:effectLst/>
                <a:latin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</a:rPr>
              <a:t>si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omnis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sequis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delit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maio</a:t>
            </a:r>
            <a:r>
              <a:rPr lang="en-US" dirty="0">
                <a:effectLst/>
                <a:latin typeface="Calibri" panose="020F0502020204030204" pitchFamily="34" charset="0"/>
              </a:rPr>
              <a:t>. Et et </a:t>
            </a:r>
            <a:r>
              <a:rPr lang="en-US" dirty="0" err="1">
                <a:effectLst/>
                <a:latin typeface="Calibri" panose="020F0502020204030204" pitchFamily="34" charset="0"/>
              </a:rPr>
              <a:t>utatib</a:t>
            </a:r>
            <a:r>
              <a:rPr lang="en-US" dirty="0">
                <a:effectLst/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2498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2 Col – Small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183" y="318312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9183" y="1001715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1547" y="1651505"/>
            <a:ext cx="357759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A790081-EB7A-F14B-8933-3260D0B4D8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12023" y="1651505"/>
            <a:ext cx="357759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 marL="1242920" marR="0" indent="-214298" algn="l" defTabSz="685749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tx1"/>
              </a:buClr>
              <a:buSzPct val="60000"/>
              <a:buFont typeface="Arial"/>
              <a:buChar char="•"/>
              <a:tabLst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224499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Object – Small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184" y="318312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9184" y="1001715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rgbClr val="949EA9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1548" y="1651503"/>
            <a:ext cx="362331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916145" y="1658919"/>
            <a:ext cx="3581400" cy="360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32076375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Chart – Small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183" y="318759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00619B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9183" y="1002162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1547" y="1651955"/>
            <a:ext cx="362331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7CAE2EC-BD76-CB42-97EC-DC1775647C07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3922980" y="1651448"/>
            <a:ext cx="3567113" cy="3614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r>
              <a:rPr lang="en-US" dirty="0"/>
              <a:t>Insert Table</a:t>
            </a:r>
          </a:p>
        </p:txBody>
      </p:sp>
    </p:spTree>
    <p:extLst>
      <p:ext uri="{BB962C8B-B14F-4D97-AF65-F5344CB8AC3E}">
        <p14:creationId xmlns:p14="http://schemas.microsoft.com/office/powerpoint/2010/main" val="26558087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2 Objects – Small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183" y="318759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9183" y="1002162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rgbClr val="949EA9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1547" y="1651955"/>
            <a:ext cx="3623310" cy="361421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908689" y="1659366"/>
            <a:ext cx="35814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778E544-1633-CC45-ACD4-C26140CA777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908689" y="3478006"/>
            <a:ext cx="35814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21093055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 3 Objects – Small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717" y="318759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rgbClr val="00619B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0717" y="1002162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3081" y="1651958"/>
            <a:ext cx="3623310" cy="1813057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 baseline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F9ECB-B539-0F43-8DBF-A2E1FBA7B3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900223" y="1659366"/>
            <a:ext cx="35814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778E544-1633-CC45-ACD4-C26140CA777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900223" y="3478006"/>
            <a:ext cx="358140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B5F7B13-E91F-F54F-A8D6-EC3071D0EA4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249746" y="3478006"/>
            <a:ext cx="3623310" cy="1805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2572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/Object – L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184" y="313279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9184" y="996682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47B4507-71CB-394C-9EBE-4AC75581EB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9185" y="1634422"/>
            <a:ext cx="3669506" cy="360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smtClean="0">
                <a:effectLst/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r>
              <a:rPr lang="en-US" dirty="0" err="1">
                <a:effectLst/>
                <a:latin typeface="Calibri" panose="020F0502020204030204" pitchFamily="34" charset="0"/>
              </a:rPr>
              <a:t>Liquidesto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vellenia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aute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eum</a:t>
            </a:r>
            <a:r>
              <a:rPr lang="en-US" dirty="0">
                <a:effectLst/>
                <a:latin typeface="Calibri" panose="020F0502020204030204" pitchFamily="34" charset="0"/>
              </a:rPr>
              <a:t> que </a:t>
            </a:r>
            <a:r>
              <a:rPr lang="en-US" dirty="0" err="1">
                <a:effectLst/>
                <a:latin typeface="Calibri" panose="020F0502020204030204" pitchFamily="34" charset="0"/>
              </a:rPr>
              <a:t>nonse</a:t>
            </a:r>
            <a:r>
              <a:rPr lang="en-US" dirty="0">
                <a:effectLst/>
                <a:latin typeface="Calibri" panose="020F0502020204030204" pitchFamily="34" charset="0"/>
              </a:rPr>
              <a:t> et, </a:t>
            </a:r>
            <a:r>
              <a:rPr lang="en-US" dirty="0" err="1">
                <a:effectLst/>
                <a:latin typeface="Calibri" panose="020F0502020204030204" pitchFamily="34" charset="0"/>
              </a:rPr>
              <a:t>quamus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doluptate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pedignamet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reped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ut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faccusda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dio</a:t>
            </a:r>
            <a:r>
              <a:rPr lang="en-US" dirty="0">
                <a:effectLst/>
                <a:latin typeface="Calibri" panose="020F0502020204030204" pitchFamily="34" charset="0"/>
              </a:rPr>
              <a:t> od </a:t>
            </a:r>
            <a:r>
              <a:rPr lang="en-US" dirty="0" err="1">
                <a:effectLst/>
                <a:latin typeface="Calibri" panose="020F0502020204030204" pitchFamily="34" charset="0"/>
              </a:rPr>
              <a:t>etur</a:t>
            </a:r>
            <a:r>
              <a:rPr lang="en-US" dirty="0">
                <a:effectLst/>
                <a:latin typeface="Calibri" panose="020F0502020204030204" pitchFamily="34" charset="0"/>
              </a:rPr>
              <a:t>? </a:t>
            </a:r>
            <a:r>
              <a:rPr lang="en-US" dirty="0" err="1">
                <a:effectLst/>
                <a:latin typeface="Calibri" panose="020F0502020204030204" pitchFamily="34" charset="0"/>
              </a:rPr>
              <a:t>Quiderf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erferia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dolupitatem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asimi</a:t>
            </a:r>
            <a:r>
              <a:rPr lang="en-US" dirty="0">
                <a:effectLst/>
                <a:latin typeface="Calibri" panose="020F0502020204030204" pitchFamily="34" charset="0"/>
              </a:rPr>
              <a:t>. </a:t>
            </a:r>
            <a:r>
              <a:rPr lang="en-US" dirty="0" err="1">
                <a:effectLst/>
                <a:latin typeface="Calibri" panose="020F0502020204030204" pitchFamily="34" charset="0"/>
              </a:rPr>
              <a:t>Aximporro</a:t>
            </a:r>
            <a:r>
              <a:rPr lang="en-US" dirty="0">
                <a:effectLst/>
                <a:latin typeface="Calibri" panose="020F0502020204030204" pitchFamily="34" charset="0"/>
              </a:rPr>
              <a:t> con pe prate re </a:t>
            </a:r>
            <a:r>
              <a:rPr lang="en-US" dirty="0" err="1">
                <a:effectLst/>
                <a:latin typeface="Calibri" panose="020F0502020204030204" pitchFamily="34" charset="0"/>
              </a:rPr>
              <a:t>volupta</a:t>
            </a:r>
            <a:r>
              <a:rPr lang="en-US" dirty="0">
                <a:effectLst/>
                <a:latin typeface="Calibri" panose="020F0502020204030204" pitchFamily="34" charset="0"/>
              </a:rPr>
              <a:t> quo con </a:t>
            </a:r>
            <a:r>
              <a:rPr lang="en-US" dirty="0" err="1">
                <a:effectLst/>
                <a:latin typeface="Calibri" panose="020F0502020204030204" pitchFamily="34" charset="0"/>
              </a:rPr>
              <a:t>corendes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raerum</a:t>
            </a:r>
            <a:r>
              <a:rPr lang="en-US" dirty="0">
                <a:effectLst/>
                <a:latin typeface="Calibri" panose="020F0502020204030204" pitchFamily="34" charset="0"/>
              </a:rPr>
              <a:t> fugit, </a:t>
            </a:r>
            <a:r>
              <a:rPr lang="en-US" dirty="0" err="1">
                <a:effectLst/>
                <a:latin typeface="Calibri" panose="020F0502020204030204" pitchFamily="34" charset="0"/>
              </a:rPr>
              <a:t>consed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exeriae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scimagnamus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distrum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vendae</a:t>
            </a:r>
            <a:r>
              <a:rPr lang="en-US" dirty="0">
                <a:effectLst/>
                <a:latin typeface="Calibri" panose="020F0502020204030204" pitchFamily="34" charset="0"/>
              </a:rPr>
              <a:t> non et </a:t>
            </a:r>
            <a:r>
              <a:rPr lang="en-US" dirty="0" err="1">
                <a:effectLst/>
                <a:latin typeface="Calibri" panose="020F0502020204030204" pitchFamily="34" charset="0"/>
              </a:rPr>
              <a:t>dit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fuga</a:t>
            </a:r>
            <a:r>
              <a:rPr lang="en-US" dirty="0">
                <a:effectLst/>
                <a:latin typeface="Calibri" panose="020F0502020204030204" pitchFamily="34" charset="0"/>
              </a:rPr>
              <a:t>. Nobis </a:t>
            </a:r>
            <a:r>
              <a:rPr lang="en-US" dirty="0" err="1">
                <a:effectLst/>
                <a:latin typeface="Calibri" panose="020F0502020204030204" pitchFamily="34" charset="0"/>
              </a:rPr>
              <a:t>inullorem</a:t>
            </a:r>
            <a:r>
              <a:rPr lang="en-US" dirty="0">
                <a:effectLst/>
                <a:latin typeface="Calibri" panose="020F0502020204030204" pitchFamily="34" charset="0"/>
              </a:rPr>
              <a:t> re </a:t>
            </a:r>
            <a:r>
              <a:rPr lang="en-US" dirty="0" err="1">
                <a:effectLst/>
                <a:latin typeface="Calibri" panose="020F0502020204030204" pitchFamily="34" charset="0"/>
              </a:rPr>
              <a:t>enima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perum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facea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verumet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fugia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velectoria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nis</a:t>
            </a:r>
            <a:r>
              <a:rPr lang="en-US" dirty="0">
                <a:effectLst/>
                <a:latin typeface="Calibri" panose="020F0502020204030204" pitchFamily="34" charset="0"/>
              </a:rPr>
              <a:t> qui del </a:t>
            </a:r>
            <a:r>
              <a:rPr lang="en-US" dirty="0" err="1">
                <a:effectLst/>
                <a:latin typeface="Calibri" panose="020F0502020204030204" pitchFamily="34" charset="0"/>
              </a:rPr>
              <a:t>imi</a:t>
            </a:r>
            <a:r>
              <a:rPr lang="en-US" dirty="0">
                <a:effectLst/>
                <a:latin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Calibri" panose="020F0502020204030204" pitchFamily="34" charset="0"/>
              </a:rPr>
              <a:t>si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omnis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sequis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delit</a:t>
            </a:r>
            <a:r>
              <a:rPr lang="en-US" dirty="0">
                <a:effectLst/>
                <a:latin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</a:rPr>
              <a:t>maio</a:t>
            </a:r>
            <a:r>
              <a:rPr lang="en-US" dirty="0">
                <a:effectLst/>
                <a:latin typeface="Calibri" panose="020F0502020204030204" pitchFamily="34" charset="0"/>
              </a:rPr>
              <a:t>. Et et </a:t>
            </a:r>
            <a:r>
              <a:rPr lang="en-US" dirty="0" err="1">
                <a:effectLst/>
                <a:latin typeface="Calibri" panose="020F0502020204030204" pitchFamily="34" charset="0"/>
              </a:rPr>
              <a:t>utatib</a:t>
            </a:r>
            <a:r>
              <a:rPr lang="en-US" dirty="0">
                <a:effectLst/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68F7106-1E4F-9648-B9B3-95626FD0635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990691" y="1640474"/>
            <a:ext cx="3499403" cy="360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pPr lvl="0"/>
            <a:r>
              <a:rPr lang="en-US" dirty="0"/>
              <a:t>Insert Object</a:t>
            </a:r>
          </a:p>
        </p:txBody>
      </p:sp>
    </p:spTree>
    <p:extLst>
      <p:ext uri="{BB962C8B-B14F-4D97-AF65-F5344CB8AC3E}">
        <p14:creationId xmlns:p14="http://schemas.microsoft.com/office/powerpoint/2010/main" val="290009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– L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184" y="313045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9184" y="996448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9185" y="1646241"/>
            <a:ext cx="7250906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SzPct val="100000"/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SzPct val="60000"/>
              <a:buFont typeface="System Font Regular"/>
              <a:buChar char="-"/>
              <a:defRPr sz="1600"/>
            </a:lvl3pPr>
            <a:lvl4pPr marL="1200060" indent="-171438">
              <a:buClr>
                <a:schemeClr val="tx1"/>
              </a:buClr>
              <a:buSzPct val="60000"/>
              <a:buFont typeface="Arial"/>
              <a:buChar char="•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23789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Photo – L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184" y="318311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9184" y="1001714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00595" y="1651505"/>
            <a:ext cx="3589496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8F9D85B-8AA8-BA40-BCFA-B9A66FE5EDE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61807" y="1646238"/>
            <a:ext cx="3577828" cy="2631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FCD366-558D-934B-AEB5-954C38046B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1806" y="4308475"/>
            <a:ext cx="3589734" cy="903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  <a:lvl2pPr marL="342875" indent="0">
              <a:buNone/>
              <a:defRPr sz="1350"/>
            </a:lvl2pPr>
            <a:lvl3pPr marL="685749" indent="0">
              <a:buNone/>
              <a:defRPr sz="1350"/>
            </a:lvl3pPr>
            <a:lvl4pPr marL="1028624" indent="0">
              <a:buNone/>
              <a:defRPr sz="1350"/>
            </a:lvl4pPr>
            <a:lvl5pPr marL="1371498" indent="0">
              <a:buNone/>
              <a:defRPr sz="1350"/>
            </a:lvl5pPr>
          </a:lstStyle>
          <a:p>
            <a:pPr lvl="0"/>
            <a:r>
              <a:rPr lang="en-US" dirty="0"/>
              <a:t>Insert descriptor text</a:t>
            </a:r>
          </a:p>
        </p:txBody>
      </p:sp>
    </p:spTree>
    <p:extLst>
      <p:ext uri="{BB962C8B-B14F-4D97-AF65-F5344CB8AC3E}">
        <p14:creationId xmlns:p14="http://schemas.microsoft.com/office/powerpoint/2010/main" val="1077148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/Photo Op 2 – Lg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6D833-BE35-554B-A473-4268997AB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183" y="318312"/>
            <a:ext cx="7250430" cy="5555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5ADAFA8-1D60-AB4F-93EC-EC4914DDEB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9183" y="1001715"/>
            <a:ext cx="7250430" cy="323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1">
                <a:solidFill>
                  <a:schemeClr val="accent2"/>
                </a:solidFill>
              </a:defRPr>
            </a:lvl1pPr>
            <a:lvl2pPr marL="342875" indent="0">
              <a:buNone/>
              <a:defRPr/>
            </a:lvl2pPr>
            <a:lvl3pPr marL="685749" indent="0">
              <a:buNone/>
              <a:defRPr/>
            </a:lvl3pPr>
            <a:lvl4pPr marL="1028624" indent="0">
              <a:buNone/>
              <a:defRPr/>
            </a:lvl4pPr>
            <a:lvl5pPr marL="1371498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 goes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75060-D351-5C40-A4A3-AF906CE10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71E0C-71A1-7541-B10A-4AB363131E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1807" y="1651511"/>
            <a:ext cx="3589496" cy="2625857"/>
          </a:xfrm>
          <a:prstGeom prst="rect">
            <a:avLst/>
          </a:prstGeom>
        </p:spPr>
        <p:txBody>
          <a:bodyPr>
            <a:normAutofit/>
          </a:bodyPr>
          <a:lstStyle>
            <a:lvl1pPr marL="171438" indent="-171438">
              <a:buClr>
                <a:schemeClr val="accent1"/>
              </a:buClr>
              <a:buSzPct val="60000"/>
              <a:buFont typeface=".Lucida Grande UI Regular"/>
              <a:buChar char="►"/>
              <a:defRPr sz="1800"/>
            </a:lvl1pPr>
            <a:lvl2pPr marL="514313" indent="-171438">
              <a:buClr>
                <a:schemeClr val="accent3"/>
              </a:buClr>
              <a:buFont typeface="Wingdings" pitchFamily="2" charset="2"/>
              <a:buChar char="§"/>
              <a:defRPr sz="1600"/>
            </a:lvl2pPr>
            <a:lvl3pPr marL="857186" indent="-171438">
              <a:buClr>
                <a:schemeClr val="accent2"/>
              </a:buClr>
              <a:buFont typeface="System Font Regular"/>
              <a:buChar char="-"/>
              <a:defRPr sz="1600"/>
            </a:lvl3pPr>
            <a:lvl4pPr>
              <a:buClr>
                <a:schemeClr val="tx1"/>
              </a:buClr>
              <a:buSzPct val="60000"/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8F9D85B-8AA8-BA40-BCFA-B9A66FE5EDE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06428" y="1646241"/>
            <a:ext cx="3577828" cy="3565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FCD366-558D-934B-AEB5-954C38046B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1805" y="4308476"/>
            <a:ext cx="3589734" cy="903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875" indent="0">
              <a:buNone/>
              <a:defRPr sz="1350"/>
            </a:lvl2pPr>
            <a:lvl3pPr marL="685749" indent="0">
              <a:buNone/>
              <a:defRPr sz="1350"/>
            </a:lvl3pPr>
            <a:lvl4pPr marL="1028624" indent="0">
              <a:buNone/>
              <a:defRPr sz="1350"/>
            </a:lvl4pPr>
            <a:lvl5pPr marL="1371498" indent="0">
              <a:buNone/>
              <a:defRPr sz="1350"/>
            </a:lvl5pPr>
          </a:lstStyle>
          <a:p>
            <a:pPr lvl="0"/>
            <a:r>
              <a:rPr lang="en-US" dirty="0"/>
              <a:t>Insert descriptor text</a:t>
            </a:r>
          </a:p>
        </p:txBody>
      </p:sp>
    </p:spTree>
    <p:extLst>
      <p:ext uri="{BB962C8B-B14F-4D97-AF65-F5344CB8AC3E}">
        <p14:creationId xmlns:p14="http://schemas.microsoft.com/office/powerpoint/2010/main" val="1932790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6.jp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image" Target="../media/image8.jp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image" Target="../media/image9.jp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FFC5481D-63F9-B247-AFA6-6423D600B214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6C779817-A5AA-A74D-908C-C506102E2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81998" y="6492875"/>
            <a:ext cx="636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53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53" r:id="rId2"/>
    <p:sldLayoutId id="2147483854" r:id="rId3"/>
    <p:sldLayoutId id="2147483855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</p:sldLayoutIdLst>
  <p:hf hdr="0" ftr="0" dt="0"/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C5C8AB6B-062E-5B4B-A54F-EBCBE417A5A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6C779817-A5AA-A74D-908C-C506102E2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81998" y="6492875"/>
            <a:ext cx="636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42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</p:sldLayoutIdLst>
  <p:hf hdr="0" ftr="0" dt="0"/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ACD29755-F11D-5442-991B-DE9398F407C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6C779817-A5AA-A74D-908C-C506102E2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81998" y="6492875"/>
            <a:ext cx="636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42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</p:sldLayoutIdLst>
  <p:hf hdr="0" ftr="0" dt="0"/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C81891B4-9095-4D44-86B1-A6BCA8C6130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6C779817-A5AA-A74D-908C-C506102E2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81998" y="6492875"/>
            <a:ext cx="636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42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</p:sldLayoutIdLst>
  <p:hf hdr="0" ftr="0" dt="0"/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C33D122-FD9D-594C-A0DD-C193E172E03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6C779817-A5AA-A74D-908C-C506102E2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81998" y="6492875"/>
            <a:ext cx="636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978B4-287B-0541-9C5D-483DA783F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55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</p:sldLayoutIdLst>
  <p:hf hdr="0" ftr="0" dt="0"/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24BF9-0242-8747-BB26-263A6FCFEA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9E6E9E-180B-E04D-919D-31130DA62A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68889"/>
      </p:ext>
    </p:extLst>
  </p:cSld>
  <p:clrMapOvr>
    <a:masterClrMapping/>
  </p:clrMapOvr>
</p:sld>
</file>

<file path=ppt/theme/theme1.xml><?xml version="1.0" encoding="utf-8"?>
<a:theme xmlns:a="http://schemas.openxmlformats.org/drawingml/2006/main" name="Large Graphic Set">
  <a:themeElements>
    <a:clrScheme name="IEEE SPS Pallette">
      <a:dk1>
        <a:srgbClr val="27374F"/>
      </a:dk1>
      <a:lt1>
        <a:srgbClr val="FFFFFF"/>
      </a:lt1>
      <a:dk2>
        <a:srgbClr val="58595B"/>
      </a:dk2>
      <a:lt2>
        <a:srgbClr val="EEECE1"/>
      </a:lt2>
      <a:accent1>
        <a:srgbClr val="78BE20"/>
      </a:accent1>
      <a:accent2>
        <a:srgbClr val="949EA9"/>
      </a:accent2>
      <a:accent3>
        <a:srgbClr val="00619B"/>
      </a:accent3>
      <a:accent4>
        <a:srgbClr val="EEA420"/>
      </a:accent4>
      <a:accent5>
        <a:srgbClr val="658D1B"/>
      </a:accent5>
      <a:accent6>
        <a:srgbClr val="981D97"/>
      </a:accent6>
      <a:hlink>
        <a:srgbClr val="00619B"/>
      </a:hlink>
      <a:folHlink>
        <a:srgbClr val="00B5E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dium Graphic Set">
  <a:themeElements>
    <a:clrScheme name="IEEE SPS Pallette">
      <a:dk1>
        <a:srgbClr val="27374F"/>
      </a:dk1>
      <a:lt1>
        <a:srgbClr val="FFFFFF"/>
      </a:lt1>
      <a:dk2>
        <a:srgbClr val="58595B"/>
      </a:dk2>
      <a:lt2>
        <a:srgbClr val="EEECE1"/>
      </a:lt2>
      <a:accent1>
        <a:srgbClr val="78BE20"/>
      </a:accent1>
      <a:accent2>
        <a:srgbClr val="949EA9"/>
      </a:accent2>
      <a:accent3>
        <a:srgbClr val="00619B"/>
      </a:accent3>
      <a:accent4>
        <a:srgbClr val="EEA420"/>
      </a:accent4>
      <a:accent5>
        <a:srgbClr val="658D1B"/>
      </a:accent5>
      <a:accent6>
        <a:srgbClr val="981D97"/>
      </a:accent6>
      <a:hlink>
        <a:srgbClr val="00619B"/>
      </a:hlink>
      <a:folHlink>
        <a:srgbClr val="00B5E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mall Graphic Set">
  <a:themeElements>
    <a:clrScheme name="IEEE SPS Pallette">
      <a:dk1>
        <a:srgbClr val="27374F"/>
      </a:dk1>
      <a:lt1>
        <a:srgbClr val="FFFFFF"/>
      </a:lt1>
      <a:dk2>
        <a:srgbClr val="58595B"/>
      </a:dk2>
      <a:lt2>
        <a:srgbClr val="EEECE1"/>
      </a:lt2>
      <a:accent1>
        <a:srgbClr val="78BE20"/>
      </a:accent1>
      <a:accent2>
        <a:srgbClr val="949EA9"/>
      </a:accent2>
      <a:accent3>
        <a:srgbClr val="00619B"/>
      </a:accent3>
      <a:accent4>
        <a:srgbClr val="EEA420"/>
      </a:accent4>
      <a:accent5>
        <a:srgbClr val="658D1B"/>
      </a:accent5>
      <a:accent6>
        <a:srgbClr val="981D97"/>
      </a:accent6>
      <a:hlink>
        <a:srgbClr val="00619B"/>
      </a:hlink>
      <a:folHlink>
        <a:srgbClr val="00B5E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o Graphic Set">
  <a:themeElements>
    <a:clrScheme name="IEEE SPS Pallette">
      <a:dk1>
        <a:srgbClr val="27374F"/>
      </a:dk1>
      <a:lt1>
        <a:srgbClr val="FFFFFF"/>
      </a:lt1>
      <a:dk2>
        <a:srgbClr val="58595B"/>
      </a:dk2>
      <a:lt2>
        <a:srgbClr val="EEECE1"/>
      </a:lt2>
      <a:accent1>
        <a:srgbClr val="78BE20"/>
      </a:accent1>
      <a:accent2>
        <a:srgbClr val="949EA9"/>
      </a:accent2>
      <a:accent3>
        <a:srgbClr val="00619B"/>
      </a:accent3>
      <a:accent4>
        <a:srgbClr val="EEA420"/>
      </a:accent4>
      <a:accent5>
        <a:srgbClr val="658D1B"/>
      </a:accent5>
      <a:accent6>
        <a:srgbClr val="981D97"/>
      </a:accent6>
      <a:hlink>
        <a:srgbClr val="00619B"/>
      </a:hlink>
      <a:folHlink>
        <a:srgbClr val="00B5E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mall_Globe_Set">
  <a:themeElements>
    <a:clrScheme name="IEEE SPS Pallette">
      <a:dk1>
        <a:srgbClr val="27374F"/>
      </a:dk1>
      <a:lt1>
        <a:srgbClr val="FFFFFF"/>
      </a:lt1>
      <a:dk2>
        <a:srgbClr val="58595B"/>
      </a:dk2>
      <a:lt2>
        <a:srgbClr val="EEECE1"/>
      </a:lt2>
      <a:accent1>
        <a:srgbClr val="78BE20"/>
      </a:accent1>
      <a:accent2>
        <a:srgbClr val="949EA9"/>
      </a:accent2>
      <a:accent3>
        <a:srgbClr val="00619B"/>
      </a:accent3>
      <a:accent4>
        <a:srgbClr val="EEA420"/>
      </a:accent4>
      <a:accent5>
        <a:srgbClr val="658D1B"/>
      </a:accent5>
      <a:accent6>
        <a:srgbClr val="981D97"/>
      </a:accent6>
      <a:hlink>
        <a:srgbClr val="00619B"/>
      </a:hlink>
      <a:folHlink>
        <a:srgbClr val="00B5E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1</Words>
  <Application>Microsoft Macintosh PowerPoint</Application>
  <PresentationFormat>On-screen Show (4:3)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.Lucida Grande UI Regular</vt:lpstr>
      <vt:lpstr>Arial</vt:lpstr>
      <vt:lpstr>Calibri</vt:lpstr>
      <vt:lpstr>System Font Regular</vt:lpstr>
      <vt:lpstr>Wingdings</vt:lpstr>
      <vt:lpstr>Large Graphic Set</vt:lpstr>
      <vt:lpstr>Medium Graphic Set</vt:lpstr>
      <vt:lpstr>Small Graphic Set</vt:lpstr>
      <vt:lpstr>No Graphic Set</vt:lpstr>
      <vt:lpstr>Small_Globe_Set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Volansky</dc:creator>
  <cp:lastModifiedBy>Brad Leszczynski</cp:lastModifiedBy>
  <cp:revision>64</cp:revision>
  <dcterms:created xsi:type="dcterms:W3CDTF">2019-05-10T13:33:52Z</dcterms:created>
  <dcterms:modified xsi:type="dcterms:W3CDTF">2020-10-20T20:56:42Z</dcterms:modified>
</cp:coreProperties>
</file>